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</p:sldMasterIdLst>
  <p:notesMasterIdLst>
    <p:notesMasterId r:id="rId35"/>
  </p:notesMasterIdLst>
  <p:sldIdLst>
    <p:sldId id="587" r:id="rId2"/>
    <p:sldId id="594" r:id="rId3"/>
    <p:sldId id="593" r:id="rId4"/>
    <p:sldId id="531" r:id="rId5"/>
    <p:sldId id="589" r:id="rId6"/>
    <p:sldId id="533" r:id="rId7"/>
    <p:sldId id="534" r:id="rId8"/>
    <p:sldId id="535" r:id="rId9"/>
    <p:sldId id="477" r:id="rId10"/>
    <p:sldId id="474" r:id="rId11"/>
    <p:sldId id="475" r:id="rId12"/>
    <p:sldId id="476" r:id="rId13"/>
    <p:sldId id="489" r:id="rId14"/>
    <p:sldId id="492" r:id="rId15"/>
    <p:sldId id="493" r:id="rId16"/>
    <p:sldId id="494" r:id="rId17"/>
    <p:sldId id="496" r:id="rId18"/>
    <p:sldId id="499" r:id="rId19"/>
    <p:sldId id="497" r:id="rId20"/>
    <p:sldId id="495" r:id="rId21"/>
    <p:sldId id="501" r:id="rId22"/>
    <p:sldId id="502" r:id="rId23"/>
    <p:sldId id="503" r:id="rId24"/>
    <p:sldId id="498" r:id="rId25"/>
    <p:sldId id="500" r:id="rId26"/>
    <p:sldId id="504" r:id="rId27"/>
    <p:sldId id="505" r:id="rId28"/>
    <p:sldId id="591" r:id="rId29"/>
    <p:sldId id="523" r:id="rId30"/>
    <p:sldId id="592" r:id="rId31"/>
    <p:sldId id="506" r:id="rId32"/>
    <p:sldId id="588" r:id="rId33"/>
    <p:sldId id="528" r:id="rId34"/>
  </p:sldIdLst>
  <p:sldSz cx="9144000" cy="6858000" type="screen4x3"/>
  <p:notesSz cx="6858000" cy="9144000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buSzPct val="100000"/>
      <a:buFont typeface="Times New Roman" panose="02020603050405020304" pitchFamily="18" charset="0"/>
      <a:defRPr kern="1200">
        <a:solidFill>
          <a:schemeClr val="bg1"/>
        </a:solidFill>
        <a:latin typeface="Arial Narrow" panose="020B0606020202030204" pitchFamily="34" charset="0"/>
        <a:ea typeface="+mn-ea"/>
        <a:cs typeface="Lucida Sans Unicode" panose="020B0602030504020204" pitchFamily="34" charset="0"/>
      </a:defRPr>
    </a:lvl1pPr>
    <a:lvl2pPr marL="742950" indent="-285750" algn="l" defTabSz="457200" rtl="0" fontAlgn="base">
      <a:spcBef>
        <a:spcPct val="0"/>
      </a:spcBef>
      <a:spcAft>
        <a:spcPct val="0"/>
      </a:spcAft>
      <a:buSzPct val="100000"/>
      <a:buFont typeface="Times New Roman" panose="02020603050405020304" pitchFamily="18" charset="0"/>
      <a:defRPr kern="1200">
        <a:solidFill>
          <a:schemeClr val="bg1"/>
        </a:solidFill>
        <a:latin typeface="Arial Narrow" panose="020B0606020202030204" pitchFamily="34" charset="0"/>
        <a:ea typeface="+mn-ea"/>
        <a:cs typeface="Lucida Sans Unicode" panose="020B0602030504020204" pitchFamily="34" charset="0"/>
      </a:defRPr>
    </a:lvl2pPr>
    <a:lvl3pPr marL="1143000" indent="-228600" algn="l" defTabSz="457200" rtl="0" fontAlgn="base">
      <a:spcBef>
        <a:spcPct val="0"/>
      </a:spcBef>
      <a:spcAft>
        <a:spcPct val="0"/>
      </a:spcAft>
      <a:buSzPct val="100000"/>
      <a:buFont typeface="Times New Roman" panose="02020603050405020304" pitchFamily="18" charset="0"/>
      <a:defRPr kern="1200">
        <a:solidFill>
          <a:schemeClr val="bg1"/>
        </a:solidFill>
        <a:latin typeface="Arial Narrow" panose="020B0606020202030204" pitchFamily="34" charset="0"/>
        <a:ea typeface="+mn-ea"/>
        <a:cs typeface="Lucida Sans Unicode" panose="020B0602030504020204" pitchFamily="34" charset="0"/>
      </a:defRPr>
    </a:lvl3pPr>
    <a:lvl4pPr marL="1600200" indent="-228600" algn="l" defTabSz="457200" rtl="0" fontAlgn="base">
      <a:spcBef>
        <a:spcPct val="0"/>
      </a:spcBef>
      <a:spcAft>
        <a:spcPct val="0"/>
      </a:spcAft>
      <a:buSzPct val="100000"/>
      <a:buFont typeface="Times New Roman" panose="02020603050405020304" pitchFamily="18" charset="0"/>
      <a:defRPr kern="1200">
        <a:solidFill>
          <a:schemeClr val="bg1"/>
        </a:solidFill>
        <a:latin typeface="Arial Narrow" panose="020B0606020202030204" pitchFamily="34" charset="0"/>
        <a:ea typeface="+mn-ea"/>
        <a:cs typeface="Lucida Sans Unicode" panose="020B0602030504020204" pitchFamily="34" charset="0"/>
      </a:defRPr>
    </a:lvl4pPr>
    <a:lvl5pPr marL="2057400" indent="-228600" algn="l" defTabSz="457200" rtl="0" fontAlgn="base">
      <a:spcBef>
        <a:spcPct val="0"/>
      </a:spcBef>
      <a:spcAft>
        <a:spcPct val="0"/>
      </a:spcAft>
      <a:buSzPct val="100000"/>
      <a:buFont typeface="Times New Roman" panose="02020603050405020304" pitchFamily="18" charset="0"/>
      <a:defRPr kern="1200">
        <a:solidFill>
          <a:schemeClr val="bg1"/>
        </a:solidFill>
        <a:latin typeface="Arial Narrow" panose="020B0606020202030204" pitchFamily="34" charset="0"/>
        <a:ea typeface="+mn-ea"/>
        <a:cs typeface="Lucida Sans Unicode" panose="020B0602030504020204" pitchFamily="34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 Narrow" panose="020B0606020202030204" pitchFamily="34" charset="0"/>
        <a:ea typeface="+mn-ea"/>
        <a:cs typeface="Lucida Sans Unicode" panose="020B0602030504020204" pitchFamily="34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 Narrow" panose="020B0606020202030204" pitchFamily="34" charset="0"/>
        <a:ea typeface="+mn-ea"/>
        <a:cs typeface="Lucida Sans Unicode" panose="020B0602030504020204" pitchFamily="34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 Narrow" panose="020B0606020202030204" pitchFamily="34" charset="0"/>
        <a:ea typeface="+mn-ea"/>
        <a:cs typeface="Lucida Sans Unicode" panose="020B0602030504020204" pitchFamily="34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 Narrow" panose="020B0606020202030204" pitchFamily="34" charset="0"/>
        <a:ea typeface="+mn-ea"/>
        <a:cs typeface="Lucida Sans Unicode" panose="020B0602030504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0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690" y="48"/>
      </p:cViewPr>
      <p:guideLst>
        <p:guide orient="horz" pos="2160"/>
        <p:guide pos="290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>
            <a:extLst>
              <a:ext uri="{FF2B5EF4-FFF2-40B4-BE49-F238E27FC236}">
                <a16:creationId xmlns:a16="http://schemas.microsoft.com/office/drawing/2014/main" id="{4670CDD1-8B26-479B-8DEB-D0C320B95D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1pPr>
            <a:lvl2pPr marL="37931725" indent="-37474525" eaLnBrk="0" hangingPunct="0"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3pPr>
            <a:lvl4pPr indent="1371600" eaLnBrk="0" hangingPunct="0"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4pPr>
            <a:lvl5pPr indent="1828800" eaLnBrk="0" hangingPunct="0"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5pPr>
            <a:lvl6pPr marL="4572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6pPr>
            <a:lvl7pPr marL="9144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7pPr>
            <a:lvl8pPr marL="13716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8pPr>
            <a:lvl9pPr marL="18288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2051" name="AutoShape 2">
            <a:extLst>
              <a:ext uri="{FF2B5EF4-FFF2-40B4-BE49-F238E27FC236}">
                <a16:creationId xmlns:a16="http://schemas.microsoft.com/office/drawing/2014/main" id="{190075FC-9EB3-48CE-8D14-6536DDF0B6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1pPr>
            <a:lvl2pPr marL="37931725" indent="-37474525" eaLnBrk="0" hangingPunct="0"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3pPr>
            <a:lvl4pPr indent="1371600" eaLnBrk="0" hangingPunct="0"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4pPr>
            <a:lvl5pPr indent="1828800" eaLnBrk="0" hangingPunct="0"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5pPr>
            <a:lvl6pPr marL="4572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6pPr>
            <a:lvl7pPr marL="9144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7pPr>
            <a:lvl8pPr marL="13716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8pPr>
            <a:lvl9pPr marL="18288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2052" name="AutoShape 3">
            <a:extLst>
              <a:ext uri="{FF2B5EF4-FFF2-40B4-BE49-F238E27FC236}">
                <a16:creationId xmlns:a16="http://schemas.microsoft.com/office/drawing/2014/main" id="{DCB91140-64C1-4EF4-8D04-CA254D6EDB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1pPr>
            <a:lvl2pPr marL="37931725" indent="-37474525" eaLnBrk="0" hangingPunct="0"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3pPr>
            <a:lvl4pPr indent="1371600" eaLnBrk="0" hangingPunct="0"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4pPr>
            <a:lvl5pPr indent="1828800" eaLnBrk="0" hangingPunct="0"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5pPr>
            <a:lvl6pPr marL="4572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6pPr>
            <a:lvl7pPr marL="9144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7pPr>
            <a:lvl8pPr marL="13716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8pPr>
            <a:lvl9pPr marL="18288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2053" name="AutoShape 4">
            <a:extLst>
              <a:ext uri="{FF2B5EF4-FFF2-40B4-BE49-F238E27FC236}">
                <a16:creationId xmlns:a16="http://schemas.microsoft.com/office/drawing/2014/main" id="{B28A358F-9E92-45B7-A67A-7707485939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1pPr>
            <a:lvl2pPr marL="37931725" indent="-37474525" eaLnBrk="0" hangingPunct="0"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3pPr>
            <a:lvl4pPr indent="1371600" eaLnBrk="0" hangingPunct="0"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4pPr>
            <a:lvl5pPr indent="1828800" eaLnBrk="0" hangingPunct="0"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5pPr>
            <a:lvl6pPr marL="4572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6pPr>
            <a:lvl7pPr marL="9144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7pPr>
            <a:lvl8pPr marL="13716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8pPr>
            <a:lvl9pPr marL="18288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2054" name="Rectangle 5">
            <a:extLst>
              <a:ext uri="{FF2B5EF4-FFF2-40B4-BE49-F238E27FC236}">
                <a16:creationId xmlns:a16="http://schemas.microsoft.com/office/drawing/2014/main" id="{7AEA9CF3-C706-4425-B2D8-B21C90DC411D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003300" y="695325"/>
            <a:ext cx="4840288" cy="342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055" name="Rectangle 6">
            <a:extLst>
              <a:ext uri="{FF2B5EF4-FFF2-40B4-BE49-F238E27FC236}">
                <a16:creationId xmlns:a16="http://schemas.microsoft.com/office/drawing/2014/main" id="{5DAB7F25-F884-4481-9B7C-5E0481C44E94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78463" cy="410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2056" name="Text Box 7">
            <a:extLst>
              <a:ext uri="{FF2B5EF4-FFF2-40B4-BE49-F238E27FC236}">
                <a16:creationId xmlns:a16="http://schemas.microsoft.com/office/drawing/2014/main" id="{89EF33DE-403F-44C6-B8D9-10B0C4D7F0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29718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1pPr>
            <a:lvl2pPr marL="37931725" indent="-37474525" eaLnBrk="0" hangingPunct="0"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3pPr>
            <a:lvl4pPr indent="1371600" eaLnBrk="0" hangingPunct="0"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4pPr>
            <a:lvl5pPr indent="1828800" eaLnBrk="0" hangingPunct="0"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5pPr>
            <a:lvl6pPr marL="4572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6pPr>
            <a:lvl7pPr marL="9144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7pPr>
            <a:lvl8pPr marL="13716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8pPr>
            <a:lvl9pPr marL="18288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2057" name="Text Box 8">
            <a:extLst>
              <a:ext uri="{FF2B5EF4-FFF2-40B4-BE49-F238E27FC236}">
                <a16:creationId xmlns:a16="http://schemas.microsoft.com/office/drawing/2014/main" id="{A708DE78-4583-401A-A9D9-50E21F1C0C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1438" y="0"/>
            <a:ext cx="29718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1pPr>
            <a:lvl2pPr marL="37931725" indent="-37474525" eaLnBrk="0" hangingPunct="0"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3pPr>
            <a:lvl4pPr indent="1371600" eaLnBrk="0" hangingPunct="0"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4pPr>
            <a:lvl5pPr indent="1828800" eaLnBrk="0" hangingPunct="0"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5pPr>
            <a:lvl6pPr marL="4572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6pPr>
            <a:lvl7pPr marL="9144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7pPr>
            <a:lvl8pPr marL="13716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8pPr>
            <a:lvl9pPr marL="18288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2058" name="Text Box 9">
            <a:extLst>
              <a:ext uri="{FF2B5EF4-FFF2-40B4-BE49-F238E27FC236}">
                <a16:creationId xmlns:a16="http://schemas.microsoft.com/office/drawing/2014/main" id="{8EF8CA7F-C7E6-4917-9701-1B6FE42950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6800"/>
            <a:ext cx="29718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1pPr>
            <a:lvl2pPr marL="37931725" indent="-37474525" eaLnBrk="0" hangingPunct="0"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3pPr>
            <a:lvl4pPr indent="1371600" eaLnBrk="0" hangingPunct="0"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4pPr>
            <a:lvl5pPr indent="1828800" eaLnBrk="0" hangingPunct="0"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5pPr>
            <a:lvl6pPr marL="4572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6pPr>
            <a:lvl7pPr marL="9144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7pPr>
            <a:lvl8pPr marL="13716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8pPr>
            <a:lvl9pPr marL="18288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2059" name="Rectangle 10">
            <a:extLst>
              <a:ext uri="{FF2B5EF4-FFF2-40B4-BE49-F238E27FC236}">
                <a16:creationId xmlns:a16="http://schemas.microsoft.com/office/drawing/2014/main" id="{75B6AF98-FE75-408F-87B3-2709169F2CD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3881438" y="8686800"/>
            <a:ext cx="2968625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17AC6E6D-4EB2-45AC-86F3-7C52A61C2D3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1pPr>
    <a:lvl2pPr marL="37931725" indent="-37474525" algn="l" defTabSz="457200" rtl="0" eaLnBrk="0" fontAlgn="base" hangingPunct="0">
      <a:spcBef>
        <a:spcPct val="30000"/>
      </a:spcBef>
      <a:spcAft>
        <a:spcPct val="0"/>
      </a:spcAft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0">
            <a:extLst>
              <a:ext uri="{FF2B5EF4-FFF2-40B4-BE49-F238E27FC236}">
                <a16:creationId xmlns:a16="http://schemas.microsoft.com/office/drawing/2014/main" id="{592C9EE7-40F9-40A9-9167-934E30B6FAA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79850" y="8685213"/>
            <a:ext cx="2968625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1pPr>
            <a:lvl2pPr marL="37931725" indent="-37474525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3pPr>
            <a:lvl4pPr indent="1371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4pPr>
            <a:lvl5pPr indent="18288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5pPr>
            <a:lvl6pPr marL="4572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6pPr>
            <a:lvl7pPr marL="9144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7pPr>
            <a:lvl8pPr marL="13716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8pPr>
            <a:lvl9pPr marL="18288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9pPr>
          </a:lstStyle>
          <a:p>
            <a:pPr algn="r" eaLnBrk="1" hangingPunct="1">
              <a:lnSpc>
                <a:spcPct val="95000"/>
              </a:lnSpc>
            </a:pPr>
            <a:fld id="{140E5545-D34E-4E67-9DC8-02A0E6FB1800}" type="slidenum"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lnSpc>
                  <a:spcPct val="95000"/>
                </a:lnSpc>
              </a:pPr>
              <a:t>1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9" name="Text Box 1">
            <a:extLst>
              <a:ext uri="{FF2B5EF4-FFF2-40B4-BE49-F238E27FC236}">
                <a16:creationId xmlns:a16="http://schemas.microsoft.com/office/drawing/2014/main" id="{4B42D17F-401F-4720-8A49-933F398AD6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9850" y="8685213"/>
            <a:ext cx="2971800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3pPr>
            <a:lvl4pPr indent="1371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4pPr>
            <a:lvl5pPr indent="18288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5pPr>
            <a:lvl6pPr marL="4572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6pPr>
            <a:lvl7pPr marL="9144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7pPr>
            <a:lvl8pPr marL="13716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8pPr>
            <a:lvl9pPr marL="18288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9pPr>
          </a:lstStyle>
          <a:p>
            <a:pPr algn="r" eaLnBrk="1" hangingPunct="1">
              <a:lnSpc>
                <a:spcPct val="95000"/>
              </a:lnSpc>
            </a:pPr>
            <a:fld id="{17A9E6AA-0D89-4DDA-B2A0-E4FED9055FEC}" type="slidenum"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lnSpc>
                  <a:spcPct val="95000"/>
                </a:lnSpc>
              </a:pPr>
              <a:t>1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00" name="Text Box 2">
            <a:extLst>
              <a:ext uri="{FF2B5EF4-FFF2-40B4-BE49-F238E27FC236}">
                <a16:creationId xmlns:a16="http://schemas.microsoft.com/office/drawing/2014/main" id="{1EE78489-CB1D-4060-87C2-6A314697C2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Text Box 3">
            <a:extLst>
              <a:ext uri="{FF2B5EF4-FFF2-40B4-BE49-F238E27FC236}">
                <a16:creationId xmlns:a16="http://schemas.microsoft.com/office/drawing/2014/main" id="{675ED277-0013-43C0-BA50-D65F7BBF4D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4213" y="4341813"/>
            <a:ext cx="5486400" cy="4114800"/>
          </a:xfrm>
          <a:noFill/>
        </p:spPr>
        <p:txBody>
          <a:bodyPr wrap="none"/>
          <a:lstStyle/>
          <a:p>
            <a:r>
              <a:rPr lang="en-US" altLang="en-US"/>
              <a:t>The early days with the Conservation Dept.</a:t>
            </a:r>
          </a:p>
          <a:p>
            <a:endParaRPr lang="en-US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CD978-D60E-4E89-BD7B-A2DF2B22CA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19E9A5-7FD8-4F20-96ED-8D69DE84E5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329191-6F6C-4DE5-A0AB-7318C4C184FC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D0C1B63-1600-493E-B689-3C616CF070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9596488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49757-5C68-4AF1-A601-65B24423D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3A4BEA-5D3A-45B9-A885-4471EC9854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9E0939-E965-4312-BB39-8EC1ED0C2819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804EF30-0162-4E90-BAE5-369D1D4A84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1754759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791227-5F17-48A5-9912-1BD7B04ADB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443663" y="652463"/>
            <a:ext cx="1874837" cy="5216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AA0496-80FB-45B9-99C9-FC752607DE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15975" y="652463"/>
            <a:ext cx="5475288" cy="5216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17A3DD-EFD2-4726-B239-3847F0A7DA90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B1B4D84-2642-46FF-940E-80949D8132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682953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D9DCA-23A6-4CA5-9A76-77704870F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F10CAF-2574-40CF-864A-DEFF1C5302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241504-A7B9-4A53-AD50-D011FA360854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DC8C495-7968-4254-AD5E-06B3635971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705519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71029-1084-4203-A3EB-A7AA84CB2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694559-5409-4FFA-9BA4-48B9BB52D3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5FE1DB-31C7-4EE7-B5A2-AC0AA5D6DA50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66CFBE4-9660-4321-9824-1752B30516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9907305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EA5E2-82BD-4D41-AAAF-41688D1A6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A3268-B7AF-4C00-B562-CCAA262638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5975" y="1795463"/>
            <a:ext cx="3675063" cy="4073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2DFD8F-DB13-4A60-BC8A-8B88ACAB56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3438" y="1795463"/>
            <a:ext cx="3675062" cy="4073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86402A-0803-4AA1-923A-5CFF14425C5D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B82A86B-68FB-49A2-9CCE-A09A9A0B7B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7876360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216E6-170A-4EB3-BA98-8A6E84A2C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AD84C8-EC09-4DFA-A2F2-F79D5556F8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E4396-74B1-47F7-87FD-7716FF471F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B98FD7-6656-476D-8702-B4B8458D8A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C19CAD-D75D-45ED-8122-3F4A732D27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6013A5-D0B3-4FBA-83A4-96DF93514BB2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49A711F-400B-48A4-B7CC-A27ED158D1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2799934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BBF5D-283C-4427-B351-24F34DEB3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A76468-3F4E-4E40-BE01-7A6ECDB731E3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97BFFD7-655F-4571-AC79-847F0DB220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5326183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CEFFE0-E306-49CD-868C-FDB920DFD43D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0D69F45-277E-49F0-9569-7242EF8D8B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52345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0F0FA-8028-4200-9244-5403E4991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58DB48-A5DE-4852-A893-40BFEC854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FB9410-5737-4944-B383-C5885F2647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5DF43D-7727-42B3-8B6F-EC6C10C66B22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4488690-4CA7-44CF-8EC3-D2C8145450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8950141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E3F90-C995-4264-B520-91F2D3996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5A1A78-3351-4BAE-9C0F-D3E765DF4B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11B41E-FD0C-4C0F-9C2C-88D0618DA1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C1AEFD-F435-4D10-99A4-181E14B5275B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C82DA1D-1144-4E30-861D-3C75AD14AD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6249607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B78522DF-3275-4784-8936-594FF5B702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15975" y="652463"/>
            <a:ext cx="750252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16C32A11-83BF-4ACA-AD35-3FBADF2BAD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5975" y="1795463"/>
            <a:ext cx="7502525" cy="407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2556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  <a:p>
            <a:pPr lvl="4"/>
            <a:r>
              <a:rPr lang="en-GB" altLang="en-US"/>
              <a:t>Eighth Outline Level</a:t>
            </a:r>
          </a:p>
          <a:p>
            <a:pPr lvl="4"/>
            <a:r>
              <a:rPr lang="en-GB" altLang="en-US"/>
              <a:t>Ninth Outline Level</a:t>
            </a:r>
          </a:p>
        </p:txBody>
      </p:sp>
      <p:sp>
        <p:nvSpPr>
          <p:cNvPr id="1028" name="Text Box 3">
            <a:extLst>
              <a:ext uri="{FF2B5EF4-FFF2-40B4-BE49-F238E27FC236}">
                <a16:creationId xmlns:a16="http://schemas.microsoft.com/office/drawing/2014/main" id="{032FBE39-C1E7-4DA3-A5EA-ABB63680C0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246813"/>
            <a:ext cx="2125663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1pPr>
            <a:lvl2pPr marL="37931725" indent="-37474525" eaLnBrk="0" hangingPunct="0"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3pPr>
            <a:lvl4pPr indent="1371600" eaLnBrk="0" hangingPunct="0"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4pPr>
            <a:lvl5pPr indent="1828800" eaLnBrk="0" hangingPunct="0"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5pPr>
            <a:lvl6pPr marL="4572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6pPr>
            <a:lvl7pPr marL="9144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7pPr>
            <a:lvl8pPr marL="13716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8pPr>
            <a:lvl9pPr marL="18288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029" name="Text Box 4">
            <a:extLst>
              <a:ext uri="{FF2B5EF4-FFF2-40B4-BE49-F238E27FC236}">
                <a16:creationId xmlns:a16="http://schemas.microsoft.com/office/drawing/2014/main" id="{6C0D30D8-C38E-4435-B02D-3FE22B5CFA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7375" y="6246813"/>
            <a:ext cx="2894013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1pPr>
            <a:lvl2pPr marL="37931725" indent="-37474525" eaLnBrk="0" hangingPunct="0"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3pPr>
            <a:lvl4pPr indent="1371600" eaLnBrk="0" hangingPunct="0"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4pPr>
            <a:lvl5pPr indent="1828800" eaLnBrk="0" hangingPunct="0"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5pPr>
            <a:lvl6pPr marL="4572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6pPr>
            <a:lvl7pPr marL="9144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7pPr>
            <a:lvl8pPr marL="13716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8pPr>
            <a:lvl9pPr marL="18288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030" name="Rectangle 5">
            <a:extLst>
              <a:ext uri="{FF2B5EF4-FFF2-40B4-BE49-F238E27FC236}">
                <a16:creationId xmlns:a16="http://schemas.microsoft.com/office/drawing/2014/main" id="{0D303E02-4291-473C-86DA-DC333895297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6375" y="6246813"/>
            <a:ext cx="2122488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2098DA40-8919-4471-967E-BE683515BD5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ransition spd="med"/>
  <p:txStyles>
    <p:titleStyle>
      <a:lvl1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SzPct val="100000"/>
        <a:buFont typeface="Times New Roman" panose="02020603050405020304" pitchFamily="18" charset="0"/>
        <a:defRPr sz="3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SzPct val="100000"/>
        <a:buFont typeface="Times New Roman" panose="02020603050405020304" pitchFamily="18" charset="0"/>
        <a:defRPr sz="3400">
          <a:solidFill>
            <a:srgbClr val="000000"/>
          </a:solidFill>
          <a:latin typeface="Arial" panose="020B0604020202020204" pitchFamily="34" charset="0"/>
          <a:ea typeface="Arial Unicode MS" charset="0"/>
          <a:cs typeface="Arial Unicode MS" charset="0"/>
        </a:defRPr>
      </a:lvl2pPr>
      <a:lvl3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SzPct val="100000"/>
        <a:buFont typeface="Times New Roman" panose="02020603050405020304" pitchFamily="18" charset="0"/>
        <a:defRPr sz="3400">
          <a:solidFill>
            <a:srgbClr val="000000"/>
          </a:solidFill>
          <a:latin typeface="Arial" panose="020B0604020202020204" pitchFamily="34" charset="0"/>
          <a:ea typeface="Arial Unicode MS" charset="0"/>
          <a:cs typeface="Arial Unicode MS" charset="0"/>
        </a:defRPr>
      </a:lvl3pPr>
      <a:lvl4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SzPct val="100000"/>
        <a:buFont typeface="Times New Roman" panose="02020603050405020304" pitchFamily="18" charset="0"/>
        <a:defRPr sz="3400">
          <a:solidFill>
            <a:srgbClr val="000000"/>
          </a:solidFill>
          <a:latin typeface="Arial" panose="020B0604020202020204" pitchFamily="34" charset="0"/>
          <a:ea typeface="Arial Unicode MS" charset="0"/>
          <a:cs typeface="Arial Unicode MS" charset="0"/>
        </a:defRPr>
      </a:lvl4pPr>
      <a:lvl5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SzPct val="100000"/>
        <a:buFont typeface="Times New Roman" panose="02020603050405020304" pitchFamily="18" charset="0"/>
        <a:defRPr sz="3400">
          <a:solidFill>
            <a:srgbClr val="000000"/>
          </a:solidFill>
          <a:latin typeface="Arial" panose="020B0604020202020204" pitchFamily="34" charset="0"/>
          <a:ea typeface="Arial Unicode MS" charset="0"/>
          <a:cs typeface="Arial Unicode MS" charset="0"/>
        </a:defRPr>
      </a:lvl5pPr>
      <a:lvl6pPr marL="457200"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SzPct val="100000"/>
        <a:buFont typeface="Times New Roman" panose="02020603050405020304" pitchFamily="18" charset="0"/>
        <a:defRPr sz="3400">
          <a:solidFill>
            <a:srgbClr val="000000"/>
          </a:solidFill>
          <a:latin typeface="Arial" panose="020B0604020202020204" pitchFamily="34" charset="0"/>
          <a:ea typeface="Arial Unicode MS" charset="0"/>
          <a:cs typeface="Arial Unicode MS" charset="0"/>
        </a:defRPr>
      </a:lvl6pPr>
      <a:lvl7pPr marL="914400"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SzPct val="100000"/>
        <a:buFont typeface="Times New Roman" panose="02020603050405020304" pitchFamily="18" charset="0"/>
        <a:defRPr sz="3400">
          <a:solidFill>
            <a:srgbClr val="000000"/>
          </a:solidFill>
          <a:latin typeface="Arial" panose="020B0604020202020204" pitchFamily="34" charset="0"/>
          <a:ea typeface="Arial Unicode MS" charset="0"/>
          <a:cs typeface="Arial Unicode MS" charset="0"/>
        </a:defRPr>
      </a:lvl7pPr>
      <a:lvl8pPr marL="1371600"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SzPct val="100000"/>
        <a:buFont typeface="Times New Roman" panose="02020603050405020304" pitchFamily="18" charset="0"/>
        <a:defRPr sz="3400">
          <a:solidFill>
            <a:srgbClr val="000000"/>
          </a:solidFill>
          <a:latin typeface="Arial" panose="020B0604020202020204" pitchFamily="34" charset="0"/>
          <a:ea typeface="Arial Unicode MS" charset="0"/>
          <a:cs typeface="Arial Unicode MS" charset="0"/>
        </a:defRPr>
      </a:lvl8pPr>
      <a:lvl9pPr marL="1828800"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SzPct val="100000"/>
        <a:buFont typeface="Times New Roman" panose="02020603050405020304" pitchFamily="18" charset="0"/>
        <a:defRPr sz="3400">
          <a:solidFill>
            <a:srgbClr val="000000"/>
          </a:solidFill>
          <a:latin typeface="Arial" panose="020B0604020202020204" pitchFamily="34" charset="0"/>
          <a:ea typeface="Arial Unicode MS" charset="0"/>
          <a:cs typeface="Arial Unicode MS" charset="0"/>
        </a:defRPr>
      </a:lvl9pPr>
    </p:titleStyle>
    <p:bodyStyle>
      <a:lvl1pPr marL="342900" indent="-342900" algn="l" defTabSz="457200" rtl="0" eaLnBrk="0" fontAlgn="base" hangingPunct="0">
        <a:lnSpc>
          <a:spcPct val="93000"/>
        </a:lnSpc>
        <a:spcBef>
          <a:spcPct val="0"/>
        </a:spcBef>
        <a:spcAft>
          <a:spcPts val="1288"/>
        </a:spcAft>
        <a:buSzPct val="100000"/>
        <a:buFont typeface="Times New Roman" panose="02020603050405020304" pitchFamily="18" charset="0"/>
        <a:buChar char="•"/>
        <a:defRPr sz="29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93000"/>
        </a:lnSpc>
        <a:spcBef>
          <a:spcPct val="0"/>
        </a:spcBef>
        <a:spcAft>
          <a:spcPts val="1025"/>
        </a:spcAft>
        <a:buSzPct val="100000"/>
        <a:buFont typeface="Times New Roman" panose="02020603050405020304" pitchFamily="18" charset="0"/>
        <a:buChar char="–"/>
        <a:defRPr sz="25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775"/>
        </a:spcAft>
        <a:buSzPct val="100000"/>
        <a:buFont typeface="Times New Roman" panose="02020603050405020304" pitchFamily="18" charset="0"/>
        <a:buChar char="•"/>
        <a:defRPr sz="22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513"/>
        </a:spcAft>
        <a:buSzPct val="100000"/>
        <a:buFont typeface="Times New Roman" panose="02020603050405020304" pitchFamily="18" charset="0"/>
        <a:buChar char="–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263"/>
        </a:spcAft>
        <a:buSzPct val="100000"/>
        <a:buFont typeface="Times New Roman" panose="02020603050405020304" pitchFamily="18" charset="0"/>
        <a:buChar char="»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>
            <a:extLst>
              <a:ext uri="{FF2B5EF4-FFF2-40B4-BE49-F238E27FC236}">
                <a16:creationId xmlns:a16="http://schemas.microsoft.com/office/drawing/2014/main" id="{46D9BA17-FC3C-45A9-A4D6-5159949E3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03" y="188640"/>
            <a:ext cx="4308475" cy="287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5" name="Text Box 2">
            <a:extLst>
              <a:ext uri="{FF2B5EF4-FFF2-40B4-BE49-F238E27FC236}">
                <a16:creationId xmlns:a16="http://schemas.microsoft.com/office/drawing/2014/main" id="{5025FBC8-BDF4-403E-A544-E4C68495C7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84" y="-747464"/>
            <a:ext cx="8458200" cy="253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3pPr>
            <a:lvl4pPr indent="1371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4pPr>
            <a:lvl5pPr indent="18288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5pPr>
            <a:lvl6pPr marL="4572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6pPr>
            <a:lvl7pPr marL="9144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7pPr>
            <a:lvl8pPr marL="13716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8pPr>
            <a:lvl9pPr marL="18288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        The </a:t>
            </a:r>
            <a:r>
              <a:rPr lang="en-US" altLang="en-US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Developement</a:t>
            </a:r>
            <a:r>
              <a:rPr lang="en-US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 Of </a:t>
            </a:r>
          </a:p>
          <a:p>
            <a:pPr algn="ctr" eaLnBrk="1" hangingPunct="1"/>
            <a:r>
              <a:rPr lang="en-US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The Rice Creek Field Station</a:t>
            </a:r>
            <a:endParaRPr lang="en-US" alt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pic>
        <p:nvPicPr>
          <p:cNvPr id="3076" name="Picture 5">
            <a:extLst>
              <a:ext uri="{FF2B5EF4-FFF2-40B4-BE49-F238E27FC236}">
                <a16:creationId xmlns:a16="http://schemas.microsoft.com/office/drawing/2014/main" id="{0D139CAC-6F4D-4337-A0C7-D23C38D5F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366" y="3408584"/>
            <a:ext cx="4606925" cy="345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2E0CAB-A44B-4211-AC7F-32713859D53B}"/>
              </a:ext>
            </a:extLst>
          </p:cNvPr>
          <p:cNvSpPr txBox="1"/>
          <p:nvPr/>
        </p:nvSpPr>
        <p:spPr>
          <a:xfrm>
            <a:off x="5456506" y="1445644"/>
            <a:ext cx="28803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lgerian" panose="04020705040A02060702" pitchFamily="82" charset="0"/>
              </a:rPr>
              <a:t>John Weeks Sept 2014</a:t>
            </a:r>
          </a:p>
        </p:txBody>
      </p:sp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>
            <a:extLst>
              <a:ext uri="{FF2B5EF4-FFF2-40B4-BE49-F238E27FC236}">
                <a16:creationId xmlns:a16="http://schemas.microsoft.com/office/drawing/2014/main" id="{02EFF09E-DD63-4D6A-9630-55B9A62B6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888" y="10375"/>
            <a:ext cx="9883776" cy="738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>
            <a:extLst>
              <a:ext uri="{FF2B5EF4-FFF2-40B4-BE49-F238E27FC236}">
                <a16:creationId xmlns:a16="http://schemas.microsoft.com/office/drawing/2014/main" id="{BE996653-19C6-4A8F-B255-7C7F5EAE7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12754"/>
            <a:ext cx="91948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>
            <a:extLst>
              <a:ext uri="{FF2B5EF4-FFF2-40B4-BE49-F238E27FC236}">
                <a16:creationId xmlns:a16="http://schemas.microsoft.com/office/drawing/2014/main" id="{85E517D8-CB1F-4538-AC5C-BF13FAD52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44450"/>
            <a:ext cx="10053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4">
            <a:extLst>
              <a:ext uri="{FF2B5EF4-FFF2-40B4-BE49-F238E27FC236}">
                <a16:creationId xmlns:a16="http://schemas.microsoft.com/office/drawing/2014/main" id="{4E542922-B38B-4B36-BEA4-A1B914A721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09600"/>
            <a:ext cx="7315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1pPr>
            <a:lvl2pPr marL="37931725" indent="-37474525" eaLnBrk="0" hangingPunct="0"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3pPr>
            <a:lvl4pPr indent="1371600" eaLnBrk="0" hangingPunct="0"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4pPr>
            <a:lvl5pPr indent="1828800" eaLnBrk="0" hangingPunct="0"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5pPr>
            <a:lvl6pPr marL="4572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6pPr>
            <a:lvl7pPr marL="9144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7pPr>
            <a:lvl8pPr marL="13716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8pPr>
            <a:lvl9pPr marL="18288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/>
            <a:r>
              <a:rPr lang="en-US" altLang="en-US" sz="3200"/>
              <a:t>I</a:t>
            </a:r>
          </a:p>
        </p:txBody>
      </p:sp>
      <p:sp>
        <p:nvSpPr>
          <p:cNvPr id="14339" name="Rectangle 1">
            <a:extLst>
              <a:ext uri="{FF2B5EF4-FFF2-40B4-BE49-F238E27FC236}">
                <a16:creationId xmlns:a16="http://schemas.microsoft.com/office/drawing/2014/main" id="{3A383602-4E22-4C57-8E98-634FB05C3B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6324600"/>
            <a:ext cx="19812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3pPr>
            <a:lvl4pPr indent="1371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4pPr>
            <a:lvl5pPr indent="18288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5pPr>
            <a:lvl6pPr marL="4572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6pPr>
            <a:lvl7pPr marL="9144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7pPr>
            <a:lvl8pPr marL="13716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8pPr>
            <a:lvl9pPr marL="18288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9pPr>
          </a:lstStyle>
          <a:p>
            <a:pPr algn="r" eaLnBrk="1" hangingPunct="1"/>
            <a:r>
              <a:rPr lang="en-US" altLang="en-US" sz="1000" b="1">
                <a:solidFill>
                  <a:srgbClr val="000066"/>
                </a:solidFill>
              </a:rPr>
              <a:t>CCLI License No. 743067</a:t>
            </a:r>
          </a:p>
        </p:txBody>
      </p:sp>
      <p:sp>
        <p:nvSpPr>
          <p:cNvPr id="14340" name="Text Box 3">
            <a:extLst>
              <a:ext uri="{FF2B5EF4-FFF2-40B4-BE49-F238E27FC236}">
                <a16:creationId xmlns:a16="http://schemas.microsoft.com/office/drawing/2014/main" id="{42EEFC84-A2AD-4763-A35B-9E6F3DAD7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28600"/>
            <a:ext cx="8991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3pPr>
            <a:lvl4pPr indent="1371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4pPr>
            <a:lvl5pPr indent="18288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5pPr>
            <a:lvl6pPr marL="4572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6pPr>
            <a:lvl7pPr marL="9144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7pPr>
            <a:lvl8pPr marL="13716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8pPr>
            <a:lvl9pPr marL="18288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 hangingPunct="1"/>
            <a:endParaRPr lang="en-US" altLang="en-US" sz="4000" b="1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 algn="ctr" eaLnBrk="1" hangingPunct="1"/>
            <a:endParaRPr lang="en-US" altLang="en-US" sz="4000" b="1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pic>
        <p:nvPicPr>
          <p:cNvPr id="14341" name="Picture 5">
            <a:extLst>
              <a:ext uri="{FF2B5EF4-FFF2-40B4-BE49-F238E27FC236}">
                <a16:creationId xmlns:a16="http://schemas.microsoft.com/office/drawing/2014/main" id="{CA4F5480-4484-48F3-9F26-63C4CBD31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9119" y="0"/>
            <a:ext cx="102822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>
            <a:extLst>
              <a:ext uri="{FF2B5EF4-FFF2-40B4-BE49-F238E27FC236}">
                <a16:creationId xmlns:a16="http://schemas.microsoft.com/office/drawing/2014/main" id="{BF14F208-3C18-42B5-A4BB-A62CE2D418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6324600"/>
            <a:ext cx="19812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3pPr>
            <a:lvl4pPr indent="1371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4pPr>
            <a:lvl5pPr indent="18288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5pPr>
            <a:lvl6pPr marL="4572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6pPr>
            <a:lvl7pPr marL="9144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7pPr>
            <a:lvl8pPr marL="13716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8pPr>
            <a:lvl9pPr marL="18288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9pPr>
          </a:lstStyle>
          <a:p>
            <a:pPr algn="r" eaLnBrk="1" hangingPunct="1"/>
            <a:r>
              <a:rPr lang="en-US" altLang="en-US" sz="1000" b="1">
                <a:solidFill>
                  <a:srgbClr val="000066"/>
                </a:solidFill>
              </a:rPr>
              <a:t>CCLI License No. 743067</a:t>
            </a:r>
          </a:p>
        </p:txBody>
      </p:sp>
      <p:sp>
        <p:nvSpPr>
          <p:cNvPr id="15363" name="Text Box 3">
            <a:extLst>
              <a:ext uri="{FF2B5EF4-FFF2-40B4-BE49-F238E27FC236}">
                <a16:creationId xmlns:a16="http://schemas.microsoft.com/office/drawing/2014/main" id="{879AB6B1-4921-4BE5-8A2C-260B95C0F4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28600"/>
            <a:ext cx="8991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3pPr>
            <a:lvl4pPr indent="1371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4pPr>
            <a:lvl5pPr indent="18288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5pPr>
            <a:lvl6pPr marL="4572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6pPr>
            <a:lvl7pPr marL="9144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7pPr>
            <a:lvl8pPr marL="13716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8pPr>
            <a:lvl9pPr marL="18288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 hangingPunct="1"/>
            <a:endParaRPr lang="en-US" altLang="en-US" sz="4000" b="1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 algn="ctr" eaLnBrk="1" hangingPunct="1"/>
            <a:endParaRPr lang="en-US" altLang="en-US" sz="4000" b="1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pic>
        <p:nvPicPr>
          <p:cNvPr id="15364" name="Picture 4">
            <a:extLst>
              <a:ext uri="{FF2B5EF4-FFF2-40B4-BE49-F238E27FC236}">
                <a16:creationId xmlns:a16="http://schemas.microsoft.com/office/drawing/2014/main" id="{1DD69B72-8F41-4BE5-8675-7DC0475A0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9119" y="1587"/>
            <a:ext cx="10282238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>
            <a:extLst>
              <a:ext uri="{FF2B5EF4-FFF2-40B4-BE49-F238E27FC236}">
                <a16:creationId xmlns:a16="http://schemas.microsoft.com/office/drawing/2014/main" id="{60AA4180-9B47-464A-9DAE-3E37AA3720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6324600"/>
            <a:ext cx="19812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3pPr>
            <a:lvl4pPr indent="1371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4pPr>
            <a:lvl5pPr indent="18288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5pPr>
            <a:lvl6pPr marL="4572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6pPr>
            <a:lvl7pPr marL="9144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7pPr>
            <a:lvl8pPr marL="13716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8pPr>
            <a:lvl9pPr marL="18288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9pPr>
          </a:lstStyle>
          <a:p>
            <a:pPr algn="r" eaLnBrk="1" hangingPunct="1"/>
            <a:r>
              <a:rPr lang="en-US" altLang="en-US" sz="1000" b="1">
                <a:solidFill>
                  <a:srgbClr val="000066"/>
                </a:solidFill>
              </a:rPr>
              <a:t>CCLI License No. 743067</a:t>
            </a:r>
          </a:p>
        </p:txBody>
      </p:sp>
      <p:sp>
        <p:nvSpPr>
          <p:cNvPr id="16387" name="Text Box 3">
            <a:extLst>
              <a:ext uri="{FF2B5EF4-FFF2-40B4-BE49-F238E27FC236}">
                <a16:creationId xmlns:a16="http://schemas.microsoft.com/office/drawing/2014/main" id="{E09FF510-A36D-4189-876A-51B1ADB6F9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28600"/>
            <a:ext cx="8991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3pPr>
            <a:lvl4pPr indent="1371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4pPr>
            <a:lvl5pPr indent="18288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5pPr>
            <a:lvl6pPr marL="4572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6pPr>
            <a:lvl7pPr marL="9144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7pPr>
            <a:lvl8pPr marL="13716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8pPr>
            <a:lvl9pPr marL="18288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 hangingPunct="1"/>
            <a:endParaRPr lang="en-US" altLang="en-US" sz="4000" b="1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 algn="ctr" eaLnBrk="1" hangingPunct="1"/>
            <a:endParaRPr lang="en-US" altLang="en-US" sz="4000" b="1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pic>
        <p:nvPicPr>
          <p:cNvPr id="16388" name="Picture 5">
            <a:extLst>
              <a:ext uri="{FF2B5EF4-FFF2-40B4-BE49-F238E27FC236}">
                <a16:creationId xmlns:a16="http://schemas.microsoft.com/office/drawing/2014/main" id="{DFBD193E-E241-4F1D-BB85-1AB8A6699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5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>
            <a:extLst>
              <a:ext uri="{FF2B5EF4-FFF2-40B4-BE49-F238E27FC236}">
                <a16:creationId xmlns:a16="http://schemas.microsoft.com/office/drawing/2014/main" id="{CC666A83-20D2-464C-8BBB-845D71153B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6324600"/>
            <a:ext cx="19812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3pPr>
            <a:lvl4pPr indent="1371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4pPr>
            <a:lvl5pPr indent="18288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5pPr>
            <a:lvl6pPr marL="4572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6pPr>
            <a:lvl7pPr marL="9144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7pPr>
            <a:lvl8pPr marL="13716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8pPr>
            <a:lvl9pPr marL="18288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9pPr>
          </a:lstStyle>
          <a:p>
            <a:pPr algn="r" eaLnBrk="1" hangingPunct="1"/>
            <a:r>
              <a:rPr lang="en-US" altLang="en-US" sz="1000" b="1">
                <a:solidFill>
                  <a:srgbClr val="000066"/>
                </a:solidFill>
              </a:rPr>
              <a:t>CCLI License No. 743067</a:t>
            </a:r>
          </a:p>
        </p:txBody>
      </p:sp>
      <p:sp>
        <p:nvSpPr>
          <p:cNvPr id="17411" name="Text Box 3">
            <a:extLst>
              <a:ext uri="{FF2B5EF4-FFF2-40B4-BE49-F238E27FC236}">
                <a16:creationId xmlns:a16="http://schemas.microsoft.com/office/drawing/2014/main" id="{38025743-2BD2-4942-AC27-2FFD750834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28600"/>
            <a:ext cx="8991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3pPr>
            <a:lvl4pPr indent="1371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4pPr>
            <a:lvl5pPr indent="18288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5pPr>
            <a:lvl6pPr marL="4572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6pPr>
            <a:lvl7pPr marL="9144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7pPr>
            <a:lvl8pPr marL="13716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8pPr>
            <a:lvl9pPr marL="18288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 hangingPunct="1"/>
            <a:endParaRPr lang="en-US" altLang="en-US" sz="4000" b="1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 algn="ctr" eaLnBrk="1" hangingPunct="1"/>
            <a:endParaRPr lang="en-US" altLang="en-US" sz="4000" b="1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pic>
        <p:nvPicPr>
          <p:cNvPr id="17412" name="Picture 4">
            <a:extLst>
              <a:ext uri="{FF2B5EF4-FFF2-40B4-BE49-F238E27FC236}">
                <a16:creationId xmlns:a16="http://schemas.microsoft.com/office/drawing/2014/main" id="{3BD0B110-3A12-4452-9CE7-7F67FABCA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44450"/>
            <a:ext cx="10477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>
            <a:extLst>
              <a:ext uri="{FF2B5EF4-FFF2-40B4-BE49-F238E27FC236}">
                <a16:creationId xmlns:a16="http://schemas.microsoft.com/office/drawing/2014/main" id="{7F3235BC-C4BB-445B-893D-BB2F92BDEC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6324600"/>
            <a:ext cx="19812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3pPr>
            <a:lvl4pPr indent="1371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4pPr>
            <a:lvl5pPr indent="18288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5pPr>
            <a:lvl6pPr marL="4572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6pPr>
            <a:lvl7pPr marL="9144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7pPr>
            <a:lvl8pPr marL="13716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8pPr>
            <a:lvl9pPr marL="18288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9pPr>
          </a:lstStyle>
          <a:p>
            <a:pPr algn="r" eaLnBrk="1" hangingPunct="1"/>
            <a:r>
              <a:rPr lang="en-US" altLang="en-US" sz="1000" b="1">
                <a:solidFill>
                  <a:srgbClr val="000066"/>
                </a:solidFill>
              </a:rPr>
              <a:t>CCLI License No. 743067</a:t>
            </a:r>
          </a:p>
        </p:txBody>
      </p:sp>
      <p:sp>
        <p:nvSpPr>
          <p:cNvPr id="18435" name="Text Box 3">
            <a:extLst>
              <a:ext uri="{FF2B5EF4-FFF2-40B4-BE49-F238E27FC236}">
                <a16:creationId xmlns:a16="http://schemas.microsoft.com/office/drawing/2014/main" id="{FDA6AC53-45BF-4010-B5D5-1A6BDB1327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28600"/>
            <a:ext cx="8991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3pPr>
            <a:lvl4pPr indent="1371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4pPr>
            <a:lvl5pPr indent="18288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5pPr>
            <a:lvl6pPr marL="4572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6pPr>
            <a:lvl7pPr marL="9144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7pPr>
            <a:lvl8pPr marL="13716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8pPr>
            <a:lvl9pPr marL="18288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 hangingPunct="1"/>
            <a:endParaRPr lang="en-US" altLang="en-US" sz="4000" b="1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 algn="ctr" eaLnBrk="1" hangingPunct="1"/>
            <a:endParaRPr lang="en-US" altLang="en-US" sz="4000" b="1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pic>
        <p:nvPicPr>
          <p:cNvPr id="18436" name="Picture 4">
            <a:extLst>
              <a:ext uri="{FF2B5EF4-FFF2-40B4-BE49-F238E27FC236}">
                <a16:creationId xmlns:a16="http://schemas.microsoft.com/office/drawing/2014/main" id="{6439445B-0238-4A8B-9581-D927327CA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44450"/>
            <a:ext cx="9369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>
            <a:extLst>
              <a:ext uri="{FF2B5EF4-FFF2-40B4-BE49-F238E27FC236}">
                <a16:creationId xmlns:a16="http://schemas.microsoft.com/office/drawing/2014/main" id="{42440A7C-03EA-4529-A99C-70188E76B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6324600"/>
            <a:ext cx="19812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3pPr>
            <a:lvl4pPr indent="1371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4pPr>
            <a:lvl5pPr indent="18288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5pPr>
            <a:lvl6pPr marL="4572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6pPr>
            <a:lvl7pPr marL="9144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7pPr>
            <a:lvl8pPr marL="13716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8pPr>
            <a:lvl9pPr marL="18288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9pPr>
          </a:lstStyle>
          <a:p>
            <a:pPr algn="r" eaLnBrk="1" hangingPunct="1"/>
            <a:r>
              <a:rPr lang="en-US" altLang="en-US" sz="1000" b="1">
                <a:solidFill>
                  <a:srgbClr val="000066"/>
                </a:solidFill>
              </a:rPr>
              <a:t>CCLI License No. 743067</a:t>
            </a:r>
          </a:p>
        </p:txBody>
      </p:sp>
      <p:sp>
        <p:nvSpPr>
          <p:cNvPr id="19459" name="Text Box 3">
            <a:extLst>
              <a:ext uri="{FF2B5EF4-FFF2-40B4-BE49-F238E27FC236}">
                <a16:creationId xmlns:a16="http://schemas.microsoft.com/office/drawing/2014/main" id="{71E262F1-E5E5-4340-93A4-713B1D49A9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28600"/>
            <a:ext cx="8991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3pPr>
            <a:lvl4pPr indent="1371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4pPr>
            <a:lvl5pPr indent="18288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5pPr>
            <a:lvl6pPr marL="4572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6pPr>
            <a:lvl7pPr marL="9144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7pPr>
            <a:lvl8pPr marL="13716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8pPr>
            <a:lvl9pPr marL="18288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 hangingPunct="1"/>
            <a:endParaRPr lang="en-US" altLang="en-US" sz="4000" b="1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 algn="ctr" eaLnBrk="1" hangingPunct="1"/>
            <a:endParaRPr lang="en-US" altLang="en-US" sz="4000" b="1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pic>
        <p:nvPicPr>
          <p:cNvPr id="19460" name="Picture 6">
            <a:extLst>
              <a:ext uri="{FF2B5EF4-FFF2-40B4-BE49-F238E27FC236}">
                <a16:creationId xmlns:a16="http://schemas.microsoft.com/office/drawing/2014/main" id="{49DFE5E0-1979-4C53-B473-E77F8C6D0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4063" y="-25400"/>
            <a:ext cx="10623551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>
            <a:extLst>
              <a:ext uri="{FF2B5EF4-FFF2-40B4-BE49-F238E27FC236}">
                <a16:creationId xmlns:a16="http://schemas.microsoft.com/office/drawing/2014/main" id="{76FBEB2C-646B-4F39-916B-3992843B0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6324600"/>
            <a:ext cx="19812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3pPr>
            <a:lvl4pPr indent="1371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4pPr>
            <a:lvl5pPr indent="18288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5pPr>
            <a:lvl6pPr marL="4572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6pPr>
            <a:lvl7pPr marL="9144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7pPr>
            <a:lvl8pPr marL="13716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8pPr>
            <a:lvl9pPr marL="18288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9pPr>
          </a:lstStyle>
          <a:p>
            <a:pPr algn="r" eaLnBrk="1" hangingPunct="1"/>
            <a:r>
              <a:rPr lang="en-US" altLang="en-US" sz="1000" b="1">
                <a:solidFill>
                  <a:srgbClr val="000066"/>
                </a:solidFill>
              </a:rPr>
              <a:t>CCLI License No. 743067</a:t>
            </a:r>
          </a:p>
        </p:txBody>
      </p:sp>
      <p:sp>
        <p:nvSpPr>
          <p:cNvPr id="20483" name="Text Box 3">
            <a:extLst>
              <a:ext uri="{FF2B5EF4-FFF2-40B4-BE49-F238E27FC236}">
                <a16:creationId xmlns:a16="http://schemas.microsoft.com/office/drawing/2014/main" id="{F9AE50E7-2071-477C-ACC2-0F36732A07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28600"/>
            <a:ext cx="8991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3pPr>
            <a:lvl4pPr indent="1371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4pPr>
            <a:lvl5pPr indent="18288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5pPr>
            <a:lvl6pPr marL="4572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6pPr>
            <a:lvl7pPr marL="9144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7pPr>
            <a:lvl8pPr marL="13716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8pPr>
            <a:lvl9pPr marL="18288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 hangingPunct="1"/>
            <a:endParaRPr lang="en-US" altLang="en-US" sz="4000" b="1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 algn="ctr" eaLnBrk="1" hangingPunct="1"/>
            <a:endParaRPr lang="en-US" altLang="en-US" sz="4000" b="1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pic>
        <p:nvPicPr>
          <p:cNvPr id="20484" name="Picture 5">
            <a:extLst>
              <a:ext uri="{FF2B5EF4-FFF2-40B4-BE49-F238E27FC236}">
                <a16:creationId xmlns:a16="http://schemas.microsoft.com/office/drawing/2014/main" id="{4D23B177-1BBE-4558-B287-DABDA3C01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576" y="12131"/>
            <a:ext cx="97091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6F478FA1-BC81-4B63-98EF-135B6B8E7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0"/>
            <a:ext cx="5114925" cy="378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F7B1EBF3-45C5-4272-828A-E74F49BA0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458" y="3068960"/>
            <a:ext cx="4998867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28823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>
            <a:extLst>
              <a:ext uri="{FF2B5EF4-FFF2-40B4-BE49-F238E27FC236}">
                <a16:creationId xmlns:a16="http://schemas.microsoft.com/office/drawing/2014/main" id="{AC9FE5FA-A943-4408-8FE6-9BEEE21B8F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6324600"/>
            <a:ext cx="19812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3pPr>
            <a:lvl4pPr indent="1371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4pPr>
            <a:lvl5pPr indent="18288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5pPr>
            <a:lvl6pPr marL="4572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6pPr>
            <a:lvl7pPr marL="9144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7pPr>
            <a:lvl8pPr marL="13716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8pPr>
            <a:lvl9pPr marL="18288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9pPr>
          </a:lstStyle>
          <a:p>
            <a:pPr algn="r" eaLnBrk="1" hangingPunct="1"/>
            <a:r>
              <a:rPr lang="en-US" altLang="en-US" sz="1000" b="1">
                <a:solidFill>
                  <a:srgbClr val="000066"/>
                </a:solidFill>
              </a:rPr>
              <a:t>CCLI License No. 743067</a:t>
            </a:r>
          </a:p>
        </p:txBody>
      </p:sp>
      <p:sp>
        <p:nvSpPr>
          <p:cNvPr id="21507" name="Text Box 3">
            <a:extLst>
              <a:ext uri="{FF2B5EF4-FFF2-40B4-BE49-F238E27FC236}">
                <a16:creationId xmlns:a16="http://schemas.microsoft.com/office/drawing/2014/main" id="{435B7C93-E08A-4CD6-9BBA-63C12BFAF9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28600"/>
            <a:ext cx="8991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3pPr>
            <a:lvl4pPr indent="1371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4pPr>
            <a:lvl5pPr indent="18288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5pPr>
            <a:lvl6pPr marL="4572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6pPr>
            <a:lvl7pPr marL="9144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7pPr>
            <a:lvl8pPr marL="13716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8pPr>
            <a:lvl9pPr marL="18288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 hangingPunct="1"/>
            <a:endParaRPr lang="en-US" altLang="en-US" sz="4000" b="1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 algn="ctr" eaLnBrk="1" hangingPunct="1"/>
            <a:endParaRPr lang="en-US" altLang="en-US" sz="4000" b="1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pic>
        <p:nvPicPr>
          <p:cNvPr id="21508" name="Picture 5">
            <a:extLst>
              <a:ext uri="{FF2B5EF4-FFF2-40B4-BE49-F238E27FC236}">
                <a16:creationId xmlns:a16="http://schemas.microsoft.com/office/drawing/2014/main" id="{9A1B81C3-B8DE-44A6-939B-C461A8663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850" y="-25400"/>
            <a:ext cx="9444038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>
            <a:extLst>
              <a:ext uri="{FF2B5EF4-FFF2-40B4-BE49-F238E27FC236}">
                <a16:creationId xmlns:a16="http://schemas.microsoft.com/office/drawing/2014/main" id="{46AD6F80-CD1C-40CF-AAFD-1C8BABF36B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6324600"/>
            <a:ext cx="19812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3pPr>
            <a:lvl4pPr indent="1371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4pPr>
            <a:lvl5pPr indent="18288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5pPr>
            <a:lvl6pPr marL="4572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6pPr>
            <a:lvl7pPr marL="9144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7pPr>
            <a:lvl8pPr marL="13716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8pPr>
            <a:lvl9pPr marL="18288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9pPr>
          </a:lstStyle>
          <a:p>
            <a:pPr algn="r" eaLnBrk="1" hangingPunct="1"/>
            <a:r>
              <a:rPr lang="en-US" altLang="en-US" sz="1000" b="1">
                <a:solidFill>
                  <a:srgbClr val="000066"/>
                </a:solidFill>
              </a:rPr>
              <a:t>CCLI License No. 743067</a:t>
            </a:r>
          </a:p>
        </p:txBody>
      </p:sp>
      <p:sp>
        <p:nvSpPr>
          <p:cNvPr id="22531" name="Text Box 3">
            <a:extLst>
              <a:ext uri="{FF2B5EF4-FFF2-40B4-BE49-F238E27FC236}">
                <a16:creationId xmlns:a16="http://schemas.microsoft.com/office/drawing/2014/main" id="{243A9C1E-B469-427E-B10D-FCB2D20991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28600"/>
            <a:ext cx="8991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3pPr>
            <a:lvl4pPr indent="1371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4pPr>
            <a:lvl5pPr indent="18288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5pPr>
            <a:lvl6pPr marL="4572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6pPr>
            <a:lvl7pPr marL="9144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7pPr>
            <a:lvl8pPr marL="13716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8pPr>
            <a:lvl9pPr marL="18288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 hangingPunct="1"/>
            <a:endParaRPr lang="en-US" altLang="en-US" sz="4000" b="1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 algn="ctr" eaLnBrk="1" hangingPunct="1"/>
            <a:endParaRPr lang="en-US" altLang="en-US" sz="4000" b="1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pic>
        <p:nvPicPr>
          <p:cNvPr id="22532" name="Picture 3">
            <a:extLst>
              <a:ext uri="{FF2B5EF4-FFF2-40B4-BE49-F238E27FC236}">
                <a16:creationId xmlns:a16="http://schemas.microsoft.com/office/drawing/2014/main" id="{DF57306D-8AD3-4D5E-9565-F3FF59C02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919" y="0"/>
            <a:ext cx="9367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>
            <a:extLst>
              <a:ext uri="{FF2B5EF4-FFF2-40B4-BE49-F238E27FC236}">
                <a16:creationId xmlns:a16="http://schemas.microsoft.com/office/drawing/2014/main" id="{86F17934-A033-4CF6-9696-7E1E885935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6324600"/>
            <a:ext cx="19812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3pPr>
            <a:lvl4pPr indent="1371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4pPr>
            <a:lvl5pPr indent="18288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5pPr>
            <a:lvl6pPr marL="4572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6pPr>
            <a:lvl7pPr marL="9144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7pPr>
            <a:lvl8pPr marL="13716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8pPr>
            <a:lvl9pPr marL="18288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9pPr>
          </a:lstStyle>
          <a:p>
            <a:pPr algn="r" eaLnBrk="1" hangingPunct="1"/>
            <a:r>
              <a:rPr lang="en-US" altLang="en-US" sz="1000" b="1">
                <a:solidFill>
                  <a:srgbClr val="000066"/>
                </a:solidFill>
              </a:rPr>
              <a:t>CCLI License No. 743067</a:t>
            </a:r>
          </a:p>
        </p:txBody>
      </p:sp>
      <p:sp>
        <p:nvSpPr>
          <p:cNvPr id="23555" name="Text Box 3">
            <a:extLst>
              <a:ext uri="{FF2B5EF4-FFF2-40B4-BE49-F238E27FC236}">
                <a16:creationId xmlns:a16="http://schemas.microsoft.com/office/drawing/2014/main" id="{60161B76-0761-4FEA-8EAE-B4268C1A01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28600"/>
            <a:ext cx="8991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3pPr>
            <a:lvl4pPr indent="1371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4pPr>
            <a:lvl5pPr indent="18288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5pPr>
            <a:lvl6pPr marL="4572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6pPr>
            <a:lvl7pPr marL="9144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7pPr>
            <a:lvl8pPr marL="13716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8pPr>
            <a:lvl9pPr marL="18288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 hangingPunct="1"/>
            <a:endParaRPr lang="en-US" altLang="en-US" sz="4000" b="1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 algn="ctr" eaLnBrk="1" hangingPunct="1"/>
            <a:endParaRPr lang="en-US" altLang="en-US" sz="4000" b="1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pic>
        <p:nvPicPr>
          <p:cNvPr id="23556" name="Picture 3">
            <a:extLst>
              <a:ext uri="{FF2B5EF4-FFF2-40B4-BE49-F238E27FC236}">
                <a16:creationId xmlns:a16="http://schemas.microsoft.com/office/drawing/2014/main" id="{D3DF9292-B873-463F-9CF4-11B2DA062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638" y="-15757"/>
            <a:ext cx="9139238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>
            <a:extLst>
              <a:ext uri="{FF2B5EF4-FFF2-40B4-BE49-F238E27FC236}">
                <a16:creationId xmlns:a16="http://schemas.microsoft.com/office/drawing/2014/main" id="{75DC26AD-B78A-42B9-8381-639627E3E5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6324600"/>
            <a:ext cx="19812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3pPr>
            <a:lvl4pPr indent="1371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4pPr>
            <a:lvl5pPr indent="18288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5pPr>
            <a:lvl6pPr marL="4572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6pPr>
            <a:lvl7pPr marL="9144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7pPr>
            <a:lvl8pPr marL="13716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8pPr>
            <a:lvl9pPr marL="18288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9pPr>
          </a:lstStyle>
          <a:p>
            <a:pPr algn="r" eaLnBrk="1" hangingPunct="1"/>
            <a:r>
              <a:rPr lang="en-US" altLang="en-US" sz="1000" b="1">
                <a:solidFill>
                  <a:srgbClr val="000066"/>
                </a:solidFill>
              </a:rPr>
              <a:t>CCLI License No. 743067</a:t>
            </a:r>
          </a:p>
        </p:txBody>
      </p:sp>
      <p:sp>
        <p:nvSpPr>
          <p:cNvPr id="24579" name="Text Box 3">
            <a:extLst>
              <a:ext uri="{FF2B5EF4-FFF2-40B4-BE49-F238E27FC236}">
                <a16:creationId xmlns:a16="http://schemas.microsoft.com/office/drawing/2014/main" id="{8EDBF290-ED34-452C-BDE6-24842500F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28600"/>
            <a:ext cx="8991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3pPr>
            <a:lvl4pPr indent="1371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4pPr>
            <a:lvl5pPr indent="18288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5pPr>
            <a:lvl6pPr marL="4572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6pPr>
            <a:lvl7pPr marL="9144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7pPr>
            <a:lvl8pPr marL="13716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8pPr>
            <a:lvl9pPr marL="18288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 hangingPunct="1"/>
            <a:endParaRPr lang="en-US" altLang="en-US" sz="4000" b="1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 algn="ctr" eaLnBrk="1" hangingPunct="1"/>
            <a:endParaRPr lang="en-US" altLang="en-US" sz="4000" b="1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pic>
        <p:nvPicPr>
          <p:cNvPr id="24580" name="Picture 3">
            <a:extLst>
              <a:ext uri="{FF2B5EF4-FFF2-40B4-BE49-F238E27FC236}">
                <a16:creationId xmlns:a16="http://schemas.microsoft.com/office/drawing/2014/main" id="{3730A0F8-8368-4C45-BD77-7CB474818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919" y="6482"/>
            <a:ext cx="9367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>
            <a:extLst>
              <a:ext uri="{FF2B5EF4-FFF2-40B4-BE49-F238E27FC236}">
                <a16:creationId xmlns:a16="http://schemas.microsoft.com/office/drawing/2014/main" id="{A6D15F38-91FC-4FAC-A500-7D0FDD4EF3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6324600"/>
            <a:ext cx="19812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3pPr>
            <a:lvl4pPr indent="1371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4pPr>
            <a:lvl5pPr indent="18288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5pPr>
            <a:lvl6pPr marL="4572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6pPr>
            <a:lvl7pPr marL="9144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7pPr>
            <a:lvl8pPr marL="13716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8pPr>
            <a:lvl9pPr marL="18288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9pPr>
          </a:lstStyle>
          <a:p>
            <a:pPr algn="r" eaLnBrk="1" hangingPunct="1"/>
            <a:r>
              <a:rPr lang="en-US" altLang="en-US" sz="1000" b="1">
                <a:solidFill>
                  <a:srgbClr val="000066"/>
                </a:solidFill>
              </a:rPr>
              <a:t>CCLI License No. 743067</a:t>
            </a:r>
          </a:p>
        </p:txBody>
      </p:sp>
      <p:sp>
        <p:nvSpPr>
          <p:cNvPr id="25603" name="Text Box 3">
            <a:extLst>
              <a:ext uri="{FF2B5EF4-FFF2-40B4-BE49-F238E27FC236}">
                <a16:creationId xmlns:a16="http://schemas.microsoft.com/office/drawing/2014/main" id="{01A49FD1-075A-4B7E-8FD1-803827BCA3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28600"/>
            <a:ext cx="8991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3pPr>
            <a:lvl4pPr indent="1371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4pPr>
            <a:lvl5pPr indent="18288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5pPr>
            <a:lvl6pPr marL="4572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6pPr>
            <a:lvl7pPr marL="9144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7pPr>
            <a:lvl8pPr marL="13716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8pPr>
            <a:lvl9pPr marL="18288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 hangingPunct="1"/>
            <a:endParaRPr lang="en-US" altLang="en-US" sz="4000" b="1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 algn="ctr" eaLnBrk="1" hangingPunct="1"/>
            <a:endParaRPr lang="en-US" altLang="en-US" sz="4000" b="1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pic>
        <p:nvPicPr>
          <p:cNvPr id="25604" name="Picture 4">
            <a:extLst>
              <a:ext uri="{FF2B5EF4-FFF2-40B4-BE49-F238E27FC236}">
                <a16:creationId xmlns:a16="http://schemas.microsoft.com/office/drawing/2014/main" id="{28FB326D-C1E4-47AB-A6D9-B55740450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255125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>
            <a:extLst>
              <a:ext uri="{FF2B5EF4-FFF2-40B4-BE49-F238E27FC236}">
                <a16:creationId xmlns:a16="http://schemas.microsoft.com/office/drawing/2014/main" id="{1426196F-AB8D-44B2-9D59-CB13819F04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6324600"/>
            <a:ext cx="19812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3pPr>
            <a:lvl4pPr indent="1371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4pPr>
            <a:lvl5pPr indent="18288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5pPr>
            <a:lvl6pPr marL="4572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6pPr>
            <a:lvl7pPr marL="9144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7pPr>
            <a:lvl8pPr marL="13716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8pPr>
            <a:lvl9pPr marL="18288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9pPr>
          </a:lstStyle>
          <a:p>
            <a:pPr algn="r" eaLnBrk="1" hangingPunct="1"/>
            <a:r>
              <a:rPr lang="en-US" altLang="en-US" sz="1000" b="1">
                <a:solidFill>
                  <a:srgbClr val="000066"/>
                </a:solidFill>
              </a:rPr>
              <a:t>CCLI License No. 743067</a:t>
            </a:r>
          </a:p>
        </p:txBody>
      </p:sp>
      <p:sp>
        <p:nvSpPr>
          <p:cNvPr id="26627" name="Text Box 3">
            <a:extLst>
              <a:ext uri="{FF2B5EF4-FFF2-40B4-BE49-F238E27FC236}">
                <a16:creationId xmlns:a16="http://schemas.microsoft.com/office/drawing/2014/main" id="{1DAD859F-C99A-4143-A146-75FA86FE34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28600"/>
            <a:ext cx="8991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3pPr>
            <a:lvl4pPr indent="1371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4pPr>
            <a:lvl5pPr indent="18288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5pPr>
            <a:lvl6pPr marL="4572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6pPr>
            <a:lvl7pPr marL="9144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7pPr>
            <a:lvl8pPr marL="13716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8pPr>
            <a:lvl9pPr marL="18288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 hangingPunct="1"/>
            <a:endParaRPr lang="en-US" altLang="en-US" sz="4000" b="1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 algn="ctr" eaLnBrk="1" hangingPunct="1"/>
            <a:endParaRPr lang="en-US" altLang="en-US" sz="4000" b="1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pic>
        <p:nvPicPr>
          <p:cNvPr id="26628" name="Picture 3">
            <a:extLst>
              <a:ext uri="{FF2B5EF4-FFF2-40B4-BE49-F238E27FC236}">
                <a16:creationId xmlns:a16="http://schemas.microsoft.com/office/drawing/2014/main" id="{683C59B7-9C8E-4893-A971-22C64C8B8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188" y="-23813"/>
            <a:ext cx="10282238" cy="6854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>
            <a:extLst>
              <a:ext uri="{FF2B5EF4-FFF2-40B4-BE49-F238E27FC236}">
                <a16:creationId xmlns:a16="http://schemas.microsoft.com/office/drawing/2014/main" id="{6A771481-22D6-4DB2-B333-ECCDFE2B4E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6324600"/>
            <a:ext cx="19812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3pPr>
            <a:lvl4pPr indent="1371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4pPr>
            <a:lvl5pPr indent="18288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5pPr>
            <a:lvl6pPr marL="4572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6pPr>
            <a:lvl7pPr marL="9144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7pPr>
            <a:lvl8pPr marL="13716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8pPr>
            <a:lvl9pPr marL="18288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9pPr>
          </a:lstStyle>
          <a:p>
            <a:pPr algn="r" eaLnBrk="1" hangingPunct="1"/>
            <a:r>
              <a:rPr lang="en-US" altLang="en-US" sz="1000" b="1">
                <a:solidFill>
                  <a:srgbClr val="000066"/>
                </a:solidFill>
              </a:rPr>
              <a:t>CCLI License No. 743067</a:t>
            </a:r>
          </a:p>
        </p:txBody>
      </p:sp>
      <p:sp>
        <p:nvSpPr>
          <p:cNvPr id="27651" name="Text Box 3">
            <a:extLst>
              <a:ext uri="{FF2B5EF4-FFF2-40B4-BE49-F238E27FC236}">
                <a16:creationId xmlns:a16="http://schemas.microsoft.com/office/drawing/2014/main" id="{6511CA15-5205-4155-A598-B44CD35C0C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28600"/>
            <a:ext cx="8991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3pPr>
            <a:lvl4pPr indent="1371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4pPr>
            <a:lvl5pPr indent="18288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5pPr>
            <a:lvl6pPr marL="4572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6pPr>
            <a:lvl7pPr marL="9144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7pPr>
            <a:lvl8pPr marL="13716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8pPr>
            <a:lvl9pPr marL="18288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 hangingPunct="1"/>
            <a:endParaRPr lang="en-US" altLang="en-US" sz="4000" b="1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 algn="ctr" eaLnBrk="1" hangingPunct="1"/>
            <a:endParaRPr lang="en-US" altLang="en-US" sz="4000" b="1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pic>
        <p:nvPicPr>
          <p:cNvPr id="27652" name="Picture 3">
            <a:extLst>
              <a:ext uri="{FF2B5EF4-FFF2-40B4-BE49-F238E27FC236}">
                <a16:creationId xmlns:a16="http://schemas.microsoft.com/office/drawing/2014/main" id="{B8D99E3D-0C7C-4EB5-992A-76695E90C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4488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>
            <a:extLst>
              <a:ext uri="{FF2B5EF4-FFF2-40B4-BE49-F238E27FC236}">
                <a16:creationId xmlns:a16="http://schemas.microsoft.com/office/drawing/2014/main" id="{7ADAC4FD-3EA5-4838-81AF-D921F1310E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6324600"/>
            <a:ext cx="19812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3pPr>
            <a:lvl4pPr indent="1371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4pPr>
            <a:lvl5pPr indent="18288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5pPr>
            <a:lvl6pPr marL="4572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6pPr>
            <a:lvl7pPr marL="9144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7pPr>
            <a:lvl8pPr marL="13716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8pPr>
            <a:lvl9pPr marL="18288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9pPr>
          </a:lstStyle>
          <a:p>
            <a:pPr algn="r" eaLnBrk="1" hangingPunct="1"/>
            <a:r>
              <a:rPr lang="en-US" altLang="en-US" sz="1000" b="1">
                <a:solidFill>
                  <a:srgbClr val="000066"/>
                </a:solidFill>
              </a:rPr>
              <a:t>CCLI License No. 743067</a:t>
            </a:r>
          </a:p>
        </p:txBody>
      </p:sp>
      <p:sp>
        <p:nvSpPr>
          <p:cNvPr id="28675" name="Text Box 3">
            <a:extLst>
              <a:ext uri="{FF2B5EF4-FFF2-40B4-BE49-F238E27FC236}">
                <a16:creationId xmlns:a16="http://schemas.microsoft.com/office/drawing/2014/main" id="{85370578-30EC-4BFD-A563-C36B8C63F4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28600"/>
            <a:ext cx="8991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3pPr>
            <a:lvl4pPr indent="1371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4pPr>
            <a:lvl5pPr indent="18288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5pPr>
            <a:lvl6pPr marL="4572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6pPr>
            <a:lvl7pPr marL="9144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7pPr>
            <a:lvl8pPr marL="13716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8pPr>
            <a:lvl9pPr marL="18288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 hangingPunct="1"/>
            <a:endParaRPr lang="en-US" altLang="en-US" sz="4000" b="1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 algn="ctr" eaLnBrk="1" hangingPunct="1"/>
            <a:endParaRPr lang="en-US" altLang="en-US" sz="4000" b="1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pic>
        <p:nvPicPr>
          <p:cNvPr id="28676" name="Picture 3">
            <a:extLst>
              <a:ext uri="{FF2B5EF4-FFF2-40B4-BE49-F238E27FC236}">
                <a16:creationId xmlns:a16="http://schemas.microsoft.com/office/drawing/2014/main" id="{4C509321-4A2E-4A92-B345-3168D99C8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9525"/>
            <a:ext cx="93710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>
            <a:extLst>
              <a:ext uri="{FF2B5EF4-FFF2-40B4-BE49-F238E27FC236}">
                <a16:creationId xmlns:a16="http://schemas.microsoft.com/office/drawing/2014/main" id="{1C7CD0B1-9B4B-4A6B-A2A9-62BF740436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6324600"/>
            <a:ext cx="19812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3pPr>
            <a:lvl4pPr indent="1371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4pPr>
            <a:lvl5pPr indent="18288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5pPr>
            <a:lvl6pPr marL="4572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6pPr>
            <a:lvl7pPr marL="9144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7pPr>
            <a:lvl8pPr marL="13716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8pPr>
            <a:lvl9pPr marL="18288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9pPr>
          </a:lstStyle>
          <a:p>
            <a:pPr algn="r" eaLnBrk="1" hangingPunct="1"/>
            <a:r>
              <a:rPr lang="en-US" altLang="en-US" sz="1000" b="1">
                <a:solidFill>
                  <a:srgbClr val="000066"/>
                </a:solidFill>
              </a:rPr>
              <a:t>CCLI License No. 743067</a:t>
            </a:r>
          </a:p>
        </p:txBody>
      </p:sp>
      <p:sp>
        <p:nvSpPr>
          <p:cNvPr id="29699" name="Text Box 3">
            <a:extLst>
              <a:ext uri="{FF2B5EF4-FFF2-40B4-BE49-F238E27FC236}">
                <a16:creationId xmlns:a16="http://schemas.microsoft.com/office/drawing/2014/main" id="{E99C7B10-1B99-4C7C-825F-EA327BE8BE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28600"/>
            <a:ext cx="8991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3pPr>
            <a:lvl4pPr indent="1371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4pPr>
            <a:lvl5pPr indent="18288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5pPr>
            <a:lvl6pPr marL="4572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6pPr>
            <a:lvl7pPr marL="9144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7pPr>
            <a:lvl8pPr marL="13716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8pPr>
            <a:lvl9pPr marL="18288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 hangingPunct="1"/>
            <a:endParaRPr lang="en-US" altLang="en-US" sz="4000" b="1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 algn="ctr" eaLnBrk="1" hangingPunct="1"/>
            <a:endParaRPr lang="en-US" altLang="en-US" sz="4000" b="1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pic>
        <p:nvPicPr>
          <p:cNvPr id="29700" name="Picture 5">
            <a:extLst>
              <a:ext uri="{FF2B5EF4-FFF2-40B4-BE49-F238E27FC236}">
                <a16:creationId xmlns:a16="http://schemas.microsoft.com/office/drawing/2014/main" id="{9C1AB2BD-EC94-4C29-AE13-B031227D2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850" y="44450"/>
            <a:ext cx="9085263" cy="676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>
            <a:extLst>
              <a:ext uri="{FF2B5EF4-FFF2-40B4-BE49-F238E27FC236}">
                <a16:creationId xmlns:a16="http://schemas.microsoft.com/office/drawing/2014/main" id="{05EBAAA9-E3A9-4436-A953-AC74151D34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6324600"/>
            <a:ext cx="19812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3pPr>
            <a:lvl4pPr indent="1371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4pPr>
            <a:lvl5pPr indent="18288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5pPr>
            <a:lvl6pPr marL="4572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6pPr>
            <a:lvl7pPr marL="9144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7pPr>
            <a:lvl8pPr marL="13716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8pPr>
            <a:lvl9pPr marL="18288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9pPr>
          </a:lstStyle>
          <a:p>
            <a:pPr algn="r" eaLnBrk="1" hangingPunct="1"/>
            <a:r>
              <a:rPr lang="en-US" altLang="en-US" sz="1000" b="1">
                <a:solidFill>
                  <a:srgbClr val="000066"/>
                </a:solidFill>
              </a:rPr>
              <a:t>CCLI License No. 743067</a:t>
            </a:r>
          </a:p>
        </p:txBody>
      </p:sp>
      <p:sp>
        <p:nvSpPr>
          <p:cNvPr id="30723" name="Text Box 3">
            <a:extLst>
              <a:ext uri="{FF2B5EF4-FFF2-40B4-BE49-F238E27FC236}">
                <a16:creationId xmlns:a16="http://schemas.microsoft.com/office/drawing/2014/main" id="{1D6E280D-7472-4710-8DA1-B88E6FB6EA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28600"/>
            <a:ext cx="8991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3pPr>
            <a:lvl4pPr indent="1371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4pPr>
            <a:lvl5pPr indent="18288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5pPr>
            <a:lvl6pPr marL="4572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6pPr>
            <a:lvl7pPr marL="9144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7pPr>
            <a:lvl8pPr marL="13716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8pPr>
            <a:lvl9pPr marL="18288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 hangingPunct="1"/>
            <a:endParaRPr lang="en-US" altLang="en-US" sz="4000" b="1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 algn="ctr" eaLnBrk="1" hangingPunct="1"/>
            <a:endParaRPr lang="en-US" altLang="en-US" sz="4000" b="1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pic>
        <p:nvPicPr>
          <p:cNvPr id="30724" name="Picture 4">
            <a:extLst>
              <a:ext uri="{FF2B5EF4-FFF2-40B4-BE49-F238E27FC236}">
                <a16:creationId xmlns:a16="http://schemas.microsoft.com/office/drawing/2014/main" id="{25C83A19-E0A2-4566-A880-CB5CE1CD2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80963"/>
            <a:ext cx="91408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B69534D7-076D-409F-8B36-3814A64C9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485677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>
            <a:extLst>
              <a:ext uri="{FF2B5EF4-FFF2-40B4-BE49-F238E27FC236}">
                <a16:creationId xmlns:a16="http://schemas.microsoft.com/office/drawing/2014/main" id="{1EF3D3B9-6700-41BE-BDE7-BEB01561C6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6324600"/>
            <a:ext cx="19812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3pPr>
            <a:lvl4pPr indent="1371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4pPr>
            <a:lvl5pPr indent="18288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5pPr>
            <a:lvl6pPr marL="4572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6pPr>
            <a:lvl7pPr marL="9144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7pPr>
            <a:lvl8pPr marL="13716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8pPr>
            <a:lvl9pPr marL="18288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9pPr>
          </a:lstStyle>
          <a:p>
            <a:pPr algn="r" eaLnBrk="1" hangingPunct="1"/>
            <a:r>
              <a:rPr lang="en-US" altLang="en-US" sz="1000" b="1">
                <a:solidFill>
                  <a:srgbClr val="000066"/>
                </a:solidFill>
              </a:rPr>
              <a:t>CCLI License No. 743067</a:t>
            </a:r>
          </a:p>
        </p:txBody>
      </p:sp>
      <p:sp>
        <p:nvSpPr>
          <p:cNvPr id="31747" name="Text Box 3">
            <a:extLst>
              <a:ext uri="{FF2B5EF4-FFF2-40B4-BE49-F238E27FC236}">
                <a16:creationId xmlns:a16="http://schemas.microsoft.com/office/drawing/2014/main" id="{714151F6-1273-4E4F-81DB-11A4E21F1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28600"/>
            <a:ext cx="8991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3pPr>
            <a:lvl4pPr indent="1371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4pPr>
            <a:lvl5pPr indent="18288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5pPr>
            <a:lvl6pPr marL="4572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6pPr>
            <a:lvl7pPr marL="9144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7pPr>
            <a:lvl8pPr marL="13716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8pPr>
            <a:lvl9pPr marL="18288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 hangingPunct="1"/>
            <a:endParaRPr lang="en-US" altLang="en-US" sz="4000" b="1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 algn="ctr" eaLnBrk="1" hangingPunct="1"/>
            <a:endParaRPr lang="en-US" altLang="en-US" sz="4000" b="1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pic>
        <p:nvPicPr>
          <p:cNvPr id="31748" name="Picture 3">
            <a:extLst>
              <a:ext uri="{FF2B5EF4-FFF2-40B4-BE49-F238E27FC236}">
                <a16:creationId xmlns:a16="http://schemas.microsoft.com/office/drawing/2014/main" id="{D25A7A35-8429-4FE7-A1AB-B26FBD337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100" y="-1717675"/>
            <a:ext cx="4686300" cy="852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>
            <a:extLst>
              <a:ext uri="{FF2B5EF4-FFF2-40B4-BE49-F238E27FC236}">
                <a16:creationId xmlns:a16="http://schemas.microsoft.com/office/drawing/2014/main" id="{1EE62023-F442-4212-B120-95CDA2D84D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6324600"/>
            <a:ext cx="19812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3pPr>
            <a:lvl4pPr indent="1371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4pPr>
            <a:lvl5pPr indent="18288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5pPr>
            <a:lvl6pPr marL="4572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6pPr>
            <a:lvl7pPr marL="9144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7pPr>
            <a:lvl8pPr marL="13716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8pPr>
            <a:lvl9pPr marL="18288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9pPr>
          </a:lstStyle>
          <a:p>
            <a:pPr algn="r" eaLnBrk="1" hangingPunct="1"/>
            <a:r>
              <a:rPr lang="en-US" altLang="en-US" sz="1000" b="1">
                <a:solidFill>
                  <a:srgbClr val="000066"/>
                </a:solidFill>
              </a:rPr>
              <a:t>CCLI License No. 743067</a:t>
            </a:r>
          </a:p>
        </p:txBody>
      </p:sp>
      <p:sp>
        <p:nvSpPr>
          <p:cNvPr id="32771" name="Text Box 3">
            <a:extLst>
              <a:ext uri="{FF2B5EF4-FFF2-40B4-BE49-F238E27FC236}">
                <a16:creationId xmlns:a16="http://schemas.microsoft.com/office/drawing/2014/main" id="{80C80D7F-02E7-4CDD-933C-10FEB5488A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28600"/>
            <a:ext cx="8991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3pPr>
            <a:lvl4pPr indent="1371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4pPr>
            <a:lvl5pPr indent="18288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5pPr>
            <a:lvl6pPr marL="4572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6pPr>
            <a:lvl7pPr marL="9144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7pPr>
            <a:lvl8pPr marL="13716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8pPr>
            <a:lvl9pPr marL="18288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 hangingPunct="1"/>
            <a:endParaRPr lang="en-US" altLang="en-US" sz="4000" b="1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 algn="ctr" eaLnBrk="1" hangingPunct="1"/>
            <a:endParaRPr lang="en-US" altLang="en-US" sz="4000" b="1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pic>
        <p:nvPicPr>
          <p:cNvPr id="32772" name="Picture 3">
            <a:extLst>
              <a:ext uri="{FF2B5EF4-FFF2-40B4-BE49-F238E27FC236}">
                <a16:creationId xmlns:a16="http://schemas.microsoft.com/office/drawing/2014/main" id="{2BC0AF5A-6454-4728-A75B-BF40674DE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4445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>
            <a:extLst>
              <a:ext uri="{FF2B5EF4-FFF2-40B4-BE49-F238E27FC236}">
                <a16:creationId xmlns:a16="http://schemas.microsoft.com/office/drawing/2014/main" id="{350C7634-2AC2-46D1-82F7-74F21ABA91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6324600"/>
            <a:ext cx="19812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3pPr>
            <a:lvl4pPr indent="1371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4pPr>
            <a:lvl5pPr indent="18288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5pPr>
            <a:lvl6pPr marL="4572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6pPr>
            <a:lvl7pPr marL="9144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7pPr>
            <a:lvl8pPr marL="13716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8pPr>
            <a:lvl9pPr marL="18288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9pPr>
          </a:lstStyle>
          <a:p>
            <a:pPr algn="r" eaLnBrk="1" hangingPunct="1"/>
            <a:r>
              <a:rPr lang="en-US" altLang="en-US" sz="1000" b="1">
                <a:solidFill>
                  <a:srgbClr val="000066"/>
                </a:solidFill>
              </a:rPr>
              <a:t>CCLI License No. 743067</a:t>
            </a:r>
          </a:p>
        </p:txBody>
      </p:sp>
      <p:sp>
        <p:nvSpPr>
          <p:cNvPr id="33795" name="Text Box 3">
            <a:extLst>
              <a:ext uri="{FF2B5EF4-FFF2-40B4-BE49-F238E27FC236}">
                <a16:creationId xmlns:a16="http://schemas.microsoft.com/office/drawing/2014/main" id="{8749F15C-1182-4A16-BDEF-0248E13704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28600"/>
            <a:ext cx="8991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3pPr>
            <a:lvl4pPr indent="1371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4pPr>
            <a:lvl5pPr indent="18288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5pPr>
            <a:lvl6pPr marL="4572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6pPr>
            <a:lvl7pPr marL="9144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7pPr>
            <a:lvl8pPr marL="13716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8pPr>
            <a:lvl9pPr marL="18288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 hangingPunct="1"/>
            <a:endParaRPr lang="en-US" altLang="en-US" sz="4000" b="1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 algn="ctr" eaLnBrk="1" hangingPunct="1"/>
            <a:endParaRPr lang="en-US" altLang="en-US" sz="4000" b="1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pic>
        <p:nvPicPr>
          <p:cNvPr id="33796" name="Picture 5">
            <a:extLst>
              <a:ext uri="{FF2B5EF4-FFF2-40B4-BE49-F238E27FC236}">
                <a16:creationId xmlns:a16="http://schemas.microsoft.com/office/drawing/2014/main" id="{B1D003E1-67E4-4197-9DD1-934814A72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620713"/>
            <a:ext cx="913923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>
            <a:extLst>
              <a:ext uri="{FF2B5EF4-FFF2-40B4-BE49-F238E27FC236}">
                <a16:creationId xmlns:a16="http://schemas.microsoft.com/office/drawing/2014/main" id="{6FBD8B5A-A90C-494F-ADAB-3E550DAA8D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176" y="5985284"/>
            <a:ext cx="1981200" cy="83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3pPr>
            <a:lvl4pPr indent="1371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4pPr>
            <a:lvl5pPr indent="18288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5pPr>
            <a:lvl6pPr marL="4572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6pPr>
            <a:lvl7pPr marL="9144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7pPr>
            <a:lvl8pPr marL="13716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8pPr>
            <a:lvl9pPr marL="18288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9pPr>
          </a:lstStyle>
          <a:p>
            <a:pPr algn="r" eaLnBrk="1" hangingPunct="1"/>
            <a:r>
              <a:rPr lang="en-US" altLang="en-US" b="1" dirty="0"/>
              <a:t>CCLI License No. 743067</a:t>
            </a:r>
          </a:p>
        </p:txBody>
      </p:sp>
      <p:sp>
        <p:nvSpPr>
          <p:cNvPr id="34819" name="Text Box 3">
            <a:extLst>
              <a:ext uri="{FF2B5EF4-FFF2-40B4-BE49-F238E27FC236}">
                <a16:creationId xmlns:a16="http://schemas.microsoft.com/office/drawing/2014/main" id="{D02B22ED-CFCD-4490-846F-F79F1CFC6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28600"/>
            <a:ext cx="8991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3pPr>
            <a:lvl4pPr indent="1371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4pPr>
            <a:lvl5pPr indent="18288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5pPr>
            <a:lvl6pPr marL="4572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6pPr>
            <a:lvl7pPr marL="9144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7pPr>
            <a:lvl8pPr marL="13716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8pPr>
            <a:lvl9pPr marL="18288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 hangingPunct="1"/>
            <a:endParaRPr lang="en-US" altLang="en-US" sz="4000" b="1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 algn="ctr" eaLnBrk="1" hangingPunct="1"/>
            <a:endParaRPr lang="en-US" altLang="en-US" sz="4000" b="1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2">
            <a:extLst>
              <a:ext uri="{FF2B5EF4-FFF2-40B4-BE49-F238E27FC236}">
                <a16:creationId xmlns:a16="http://schemas.microsoft.com/office/drawing/2014/main" id="{7FC10FFD-4984-4B9F-A221-8D90667776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914400"/>
            <a:ext cx="77724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1pPr>
            <a:lvl2pPr marL="37931725" indent="-37474525" eaLnBrk="0" hangingPunct="0"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3pPr>
            <a:lvl4pPr indent="1371600" eaLnBrk="0" hangingPunct="0"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4pPr>
            <a:lvl5pPr indent="1828800" eaLnBrk="0" hangingPunct="0"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5pPr>
            <a:lvl6pPr marL="4572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6pPr>
            <a:lvl7pPr marL="9144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7pPr>
            <a:lvl8pPr marL="13716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8pPr>
            <a:lvl9pPr marL="18288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/>
            <a:endParaRPr lang="en-US" altLang="en-US" sz="3600"/>
          </a:p>
        </p:txBody>
      </p:sp>
      <p:pic>
        <p:nvPicPr>
          <p:cNvPr id="5123" name="Picture 4">
            <a:extLst>
              <a:ext uri="{FF2B5EF4-FFF2-40B4-BE49-F238E27FC236}">
                <a16:creationId xmlns:a16="http://schemas.microsoft.com/office/drawing/2014/main" id="{DEEF0CEE-9308-4801-9075-B7CB76160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0"/>
            <a:ext cx="102854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2">
            <a:extLst>
              <a:ext uri="{FF2B5EF4-FFF2-40B4-BE49-F238E27FC236}">
                <a16:creationId xmlns:a16="http://schemas.microsoft.com/office/drawing/2014/main" id="{D28D759B-1FFB-4157-887D-A929EB5EEC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914400"/>
            <a:ext cx="77724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1pPr>
            <a:lvl2pPr marL="37931725" indent="-37474525" eaLnBrk="0" hangingPunct="0"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3pPr>
            <a:lvl4pPr indent="1371600" eaLnBrk="0" hangingPunct="0"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4pPr>
            <a:lvl5pPr indent="1828800" eaLnBrk="0" hangingPunct="0"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5pPr>
            <a:lvl6pPr marL="4572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6pPr>
            <a:lvl7pPr marL="9144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7pPr>
            <a:lvl8pPr marL="13716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8pPr>
            <a:lvl9pPr marL="18288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/>
            <a:endParaRPr lang="en-US" altLang="en-US" sz="3600"/>
          </a:p>
        </p:txBody>
      </p:sp>
      <p:pic>
        <p:nvPicPr>
          <p:cNvPr id="6147" name="Picture 4">
            <a:extLst>
              <a:ext uri="{FF2B5EF4-FFF2-40B4-BE49-F238E27FC236}">
                <a16:creationId xmlns:a16="http://schemas.microsoft.com/office/drawing/2014/main" id="{5E2D1F12-BA56-4695-A868-205EF85CC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288" y="-131763"/>
            <a:ext cx="9559926" cy="6854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>
            <a:extLst>
              <a:ext uri="{FF2B5EF4-FFF2-40B4-BE49-F238E27FC236}">
                <a16:creationId xmlns:a16="http://schemas.microsoft.com/office/drawing/2014/main" id="{914E49CD-31FF-45CD-8E38-590610028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44450"/>
            <a:ext cx="99425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>
            <a:extLst>
              <a:ext uri="{FF2B5EF4-FFF2-40B4-BE49-F238E27FC236}">
                <a16:creationId xmlns:a16="http://schemas.microsoft.com/office/drawing/2014/main" id="{6B9FA99D-1A4E-4727-B121-9FCA3D8A4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2285020" y="-423428"/>
            <a:ext cx="5791200" cy="799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3">
            <a:extLst>
              <a:ext uri="{FF2B5EF4-FFF2-40B4-BE49-F238E27FC236}">
                <a16:creationId xmlns:a16="http://schemas.microsoft.com/office/drawing/2014/main" id="{F04CF8E2-829E-44C6-887D-A5662BF39A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228600"/>
            <a:ext cx="73152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1pPr>
            <a:lvl2pPr marL="37931725" indent="-37474525" eaLnBrk="0" hangingPunct="0"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3pPr>
            <a:lvl4pPr indent="1371600" eaLnBrk="0" hangingPunct="0"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4pPr>
            <a:lvl5pPr indent="1828800" eaLnBrk="0" hangingPunct="0"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5pPr>
            <a:lvl6pPr marL="4572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6pPr>
            <a:lvl7pPr marL="9144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7pPr>
            <a:lvl8pPr marL="13716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8pPr>
            <a:lvl9pPr marL="1828800" indent="18288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Arial Narrow" panose="020B060602020203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 hangingPunct="1"/>
            <a:endParaRPr lang="en-US" altLang="en-US" sz="3600"/>
          </a:p>
        </p:txBody>
      </p:sp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>
            <a:extLst>
              <a:ext uri="{FF2B5EF4-FFF2-40B4-BE49-F238E27FC236}">
                <a16:creationId xmlns:a16="http://schemas.microsoft.com/office/drawing/2014/main" id="{9D37299D-77B7-4982-BF50-5E4FA4A7E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5306"/>
            <a:ext cx="99441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>
            <a:extLst>
              <a:ext uri="{FF2B5EF4-FFF2-40B4-BE49-F238E27FC236}">
                <a16:creationId xmlns:a16="http://schemas.microsoft.com/office/drawing/2014/main" id="{1399D7D3-5521-4A82-BB45-878F9BA9C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75" y="0"/>
            <a:ext cx="9937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6.3|3.3|1.8|2.0|1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0|1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0|2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2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1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0|4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0|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0|4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1.5"/>
</p:tagLst>
</file>

<file path=ppt/theme/theme1.xml><?xml version="1.0" encoding="utf-8"?>
<a:theme xmlns:a="http://schemas.openxmlformats.org/drawingml/2006/main" name="3_Office Theme">
  <a:themeElements>
    <a:clrScheme name="3_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3_Office Theme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anose="020B0606020202030204" pitchFamily="34" charset="0"/>
            <a:cs typeface="Lucida Sans Unicode" panose="020B0602030504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anose="020B0606020202030204" pitchFamily="34" charset="0"/>
            <a:cs typeface="Lucida Sans Unicode" panose="020B0602030504020204" pitchFamily="34" charset="0"/>
          </a:defRPr>
        </a:defPPr>
      </a:lstStyle>
    </a:lnDef>
  </a:objectDefaults>
  <a:extraClrSchemeLst>
    <a:extraClrScheme>
      <a:clrScheme name="3_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129</Words>
  <Application>Microsoft Office PowerPoint</Application>
  <PresentationFormat>On-screen Show (4:3)</PresentationFormat>
  <Paragraphs>28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Algerian</vt:lpstr>
      <vt:lpstr>Arial</vt:lpstr>
      <vt:lpstr>Arial Narrow</vt:lpstr>
      <vt:lpstr>Tahoma</vt:lpstr>
      <vt:lpstr>Times New Roman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Kamal I Mohamed</dc:creator>
  <cp:lastModifiedBy>Kamal I Mohamed</cp:lastModifiedBy>
  <cp:revision>3</cp:revision>
  <dcterms:modified xsi:type="dcterms:W3CDTF">2020-07-15T19:53:51Z</dcterms:modified>
</cp:coreProperties>
</file>