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heme/theme2.xml" ContentType="application/vnd.openxmlformats-officedocument.theme+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notesSlides/notesSlide1.xml" ContentType="application/vnd.openxmlformats-officedocument.presentationml.notesSlide+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notesSlides/notesSlide2.xml" ContentType="application/vnd.openxmlformats-officedocument.presentationml.notesSlide+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88" r:id="rId1"/>
  </p:sldMasterIdLst>
  <p:notesMasterIdLst>
    <p:notesMasterId r:id="rId31"/>
  </p:notesMasterIdLst>
  <p:sldIdLst>
    <p:sldId id="256" r:id="rId2"/>
    <p:sldId id="316" r:id="rId3"/>
    <p:sldId id="299" r:id="rId4"/>
    <p:sldId id="319" r:id="rId5"/>
    <p:sldId id="300" r:id="rId6"/>
    <p:sldId id="320" r:id="rId7"/>
    <p:sldId id="272" r:id="rId8"/>
    <p:sldId id="322" r:id="rId9"/>
    <p:sldId id="325" r:id="rId10"/>
    <p:sldId id="264" r:id="rId11"/>
    <p:sldId id="265" r:id="rId12"/>
    <p:sldId id="273" r:id="rId13"/>
    <p:sldId id="274" r:id="rId14"/>
    <p:sldId id="310" r:id="rId15"/>
    <p:sldId id="266" r:id="rId16"/>
    <p:sldId id="267" r:id="rId17"/>
    <p:sldId id="326" r:id="rId18"/>
    <p:sldId id="327" r:id="rId19"/>
    <p:sldId id="328" r:id="rId20"/>
    <p:sldId id="329" r:id="rId21"/>
    <p:sldId id="331" r:id="rId22"/>
    <p:sldId id="330" r:id="rId23"/>
    <p:sldId id="332" r:id="rId24"/>
    <p:sldId id="333" r:id="rId25"/>
    <p:sldId id="335" r:id="rId26"/>
    <p:sldId id="338" r:id="rId27"/>
    <p:sldId id="337" r:id="rId28"/>
    <p:sldId id="257" r:id="rId29"/>
    <p:sldId id="286" r:id="rId30"/>
  </p:sldIdLst>
  <p:sldSz cx="9144000" cy="6858000" type="screen4x3"/>
  <p:notesSz cx="7010400" cy="9223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53E"/>
    <a:srgbClr val="80B40C"/>
    <a:srgbClr val="B88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591" autoAdjust="0"/>
    <p:restoredTop sz="96479" autoAdjust="0"/>
  </p:normalViewPr>
  <p:slideViewPr>
    <p:cSldViewPr>
      <p:cViewPr>
        <p:scale>
          <a:sx n="110" d="100"/>
          <a:sy n="110" d="100"/>
        </p:scale>
        <p:origin x="-894"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AF8408-76CD-4510-876D-E0D01D1DB0E5}"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C050BAA9-FA1D-4AB0-9502-5B3D7AF1900F}">
      <dgm:prSet phldrT="[Text]"/>
      <dgm:spPr/>
      <dgm:t>
        <a:bodyPr/>
        <a:lstStyle/>
        <a:p>
          <a:r>
            <a:rPr lang="en-US" b="1" smtClean="0"/>
            <a:t>Credit </a:t>
          </a:r>
          <a:r>
            <a:rPr lang="en-US" b="1" dirty="0" smtClean="0"/>
            <a:t>Your Holidays</a:t>
          </a:r>
          <a:endParaRPr lang="en-US" b="1" dirty="0"/>
        </a:p>
      </dgm:t>
    </dgm:pt>
    <dgm:pt modelId="{993D56E7-F04F-4C78-92EC-15F3FA68EB30}" type="parTrans" cxnId="{F6DC3FA7-67D2-40D7-98E9-88ED247B8268}">
      <dgm:prSet/>
      <dgm:spPr/>
      <dgm:t>
        <a:bodyPr/>
        <a:lstStyle/>
        <a:p>
          <a:endParaRPr lang="en-US"/>
        </a:p>
      </dgm:t>
    </dgm:pt>
    <dgm:pt modelId="{97C47C34-613A-4BAD-A478-F00B867F90FB}" type="sibTrans" cxnId="{F6DC3FA7-67D2-40D7-98E9-88ED247B8268}">
      <dgm:prSet/>
      <dgm:spPr/>
      <dgm:t>
        <a:bodyPr/>
        <a:lstStyle/>
        <a:p>
          <a:endParaRPr lang="en-US"/>
        </a:p>
      </dgm:t>
    </dgm:pt>
    <dgm:pt modelId="{DDE91F93-B826-44CA-98CC-A7F3EEAB5B19}">
      <dgm:prSet phldrT="[Text]"/>
      <dgm:spPr/>
      <dgm:t>
        <a:bodyPr/>
        <a:lstStyle/>
        <a:p>
          <a:r>
            <a:rPr lang="en-US" dirty="0" smtClean="0">
              <a:solidFill>
                <a:srgbClr val="002060"/>
              </a:solidFill>
            </a:rPr>
            <a:t>Give yourself credits for Holidays first.(Depending on contract affiliation and individual work schedule.)</a:t>
          </a:r>
          <a:endParaRPr lang="en-US" dirty="0">
            <a:solidFill>
              <a:srgbClr val="002060"/>
            </a:solidFill>
          </a:endParaRPr>
        </a:p>
      </dgm:t>
    </dgm:pt>
    <dgm:pt modelId="{2ECAD48F-9676-4AE6-92EC-3AE847E6207B}" type="parTrans" cxnId="{10C794FE-5EDF-4846-B42D-DE399AE972F9}">
      <dgm:prSet/>
      <dgm:spPr/>
      <dgm:t>
        <a:bodyPr/>
        <a:lstStyle/>
        <a:p>
          <a:endParaRPr lang="en-US"/>
        </a:p>
      </dgm:t>
    </dgm:pt>
    <dgm:pt modelId="{D28477EA-3F04-4DD6-A109-20689D8ACC17}" type="sibTrans" cxnId="{10C794FE-5EDF-4846-B42D-DE399AE972F9}">
      <dgm:prSet/>
      <dgm:spPr/>
      <dgm:t>
        <a:bodyPr/>
        <a:lstStyle/>
        <a:p>
          <a:endParaRPr lang="en-US"/>
        </a:p>
      </dgm:t>
    </dgm:pt>
    <dgm:pt modelId="{18C598EA-35E3-4F0E-9C56-A818CCB3D074}">
      <dgm:prSet phldrT="[Text]"/>
      <dgm:spPr/>
      <dgm:t>
        <a:bodyPr/>
        <a:lstStyle/>
        <a:p>
          <a:r>
            <a:rPr lang="en-US" dirty="0" smtClean="0">
              <a:solidFill>
                <a:schemeClr val="tx1"/>
              </a:solidFill>
            </a:rPr>
            <a:t>THEN SAVE</a:t>
          </a:r>
          <a:endParaRPr lang="en-US" dirty="0">
            <a:solidFill>
              <a:schemeClr val="tx1"/>
            </a:solidFill>
          </a:endParaRPr>
        </a:p>
      </dgm:t>
    </dgm:pt>
    <dgm:pt modelId="{0C929527-D0C3-4CD1-9AE9-DC25A1016CC0}" type="parTrans" cxnId="{5744B214-CF13-4E8D-8FF5-BE6D5EFF7A14}">
      <dgm:prSet/>
      <dgm:spPr/>
      <dgm:t>
        <a:bodyPr/>
        <a:lstStyle/>
        <a:p>
          <a:endParaRPr lang="en-US"/>
        </a:p>
      </dgm:t>
    </dgm:pt>
    <dgm:pt modelId="{CBFB40FE-C0FF-457B-9878-0B782E3AD6C2}" type="sibTrans" cxnId="{5744B214-CF13-4E8D-8FF5-BE6D5EFF7A14}">
      <dgm:prSet/>
      <dgm:spPr/>
      <dgm:t>
        <a:bodyPr/>
        <a:lstStyle/>
        <a:p>
          <a:endParaRPr lang="en-US"/>
        </a:p>
      </dgm:t>
    </dgm:pt>
    <dgm:pt modelId="{D4ADD7A7-66CD-4AF3-9CA5-0673BDCCC67F}">
      <dgm:prSet phldrT="[Text]"/>
      <dgm:spPr/>
      <dgm:t>
        <a:bodyPr/>
        <a:lstStyle/>
        <a:p>
          <a:r>
            <a:rPr lang="en-US" b="1" dirty="0" smtClean="0"/>
            <a:t>Record Time Off Work</a:t>
          </a:r>
          <a:endParaRPr lang="en-US" b="1" dirty="0"/>
        </a:p>
      </dgm:t>
    </dgm:pt>
    <dgm:pt modelId="{88F6FCB9-201F-4AD3-B90E-28CCC78E51F5}" type="parTrans" cxnId="{F51A4F1B-AF58-464C-8430-B18DFD0798E7}">
      <dgm:prSet/>
      <dgm:spPr/>
      <dgm:t>
        <a:bodyPr/>
        <a:lstStyle/>
        <a:p>
          <a:endParaRPr lang="en-US"/>
        </a:p>
      </dgm:t>
    </dgm:pt>
    <dgm:pt modelId="{0BBD5D4C-0C94-488C-8C53-94327F77413F}" type="sibTrans" cxnId="{F51A4F1B-AF58-464C-8430-B18DFD0798E7}">
      <dgm:prSet/>
      <dgm:spPr/>
      <dgm:t>
        <a:bodyPr/>
        <a:lstStyle/>
        <a:p>
          <a:endParaRPr lang="en-US"/>
        </a:p>
      </dgm:t>
    </dgm:pt>
    <dgm:pt modelId="{E8F0DA17-2B80-4B60-A4D8-0A8C834DA303}">
      <dgm:prSet phldrT="[Text]"/>
      <dgm:spPr/>
      <dgm:t>
        <a:bodyPr/>
        <a:lstStyle/>
        <a:p>
          <a:r>
            <a:rPr lang="en-US" dirty="0" smtClean="0">
              <a:solidFill>
                <a:srgbClr val="002060"/>
              </a:solidFill>
            </a:rPr>
            <a:t>Any time you did not report to work should be reflected on the Calendar view in quarter day increments (.25, .50, .75 OR 1)</a:t>
          </a:r>
          <a:endParaRPr lang="en-US" dirty="0">
            <a:solidFill>
              <a:srgbClr val="002060"/>
            </a:solidFill>
          </a:endParaRPr>
        </a:p>
      </dgm:t>
    </dgm:pt>
    <dgm:pt modelId="{80DDFD0D-4557-4246-A513-AA32FAFF1992}" type="parTrans" cxnId="{8EC7861F-A152-4E69-9135-639A4FDC98A6}">
      <dgm:prSet/>
      <dgm:spPr/>
      <dgm:t>
        <a:bodyPr/>
        <a:lstStyle/>
        <a:p>
          <a:endParaRPr lang="en-US"/>
        </a:p>
      </dgm:t>
    </dgm:pt>
    <dgm:pt modelId="{90A379B3-646B-416D-A4E7-52D2F1D93F44}" type="sibTrans" cxnId="{8EC7861F-A152-4E69-9135-639A4FDC98A6}">
      <dgm:prSet/>
      <dgm:spPr/>
      <dgm:t>
        <a:bodyPr/>
        <a:lstStyle/>
        <a:p>
          <a:endParaRPr lang="en-US"/>
        </a:p>
      </dgm:t>
    </dgm:pt>
    <dgm:pt modelId="{F8C04DA4-8791-4B8F-9822-BEB09F7E75A1}">
      <dgm:prSet phldrT="[Text]"/>
      <dgm:spPr/>
      <dgm:t>
        <a:bodyPr/>
        <a:lstStyle/>
        <a:p>
          <a:r>
            <a:rPr lang="en-US" dirty="0" smtClean="0">
              <a:solidFill>
                <a:schemeClr val="tx1"/>
              </a:solidFill>
            </a:rPr>
            <a:t>THEN SAVE</a:t>
          </a:r>
          <a:endParaRPr lang="en-US" dirty="0">
            <a:solidFill>
              <a:schemeClr val="tx1"/>
            </a:solidFill>
          </a:endParaRPr>
        </a:p>
      </dgm:t>
    </dgm:pt>
    <dgm:pt modelId="{D8D2268E-7788-465A-B9E7-00F15C5D1E71}" type="parTrans" cxnId="{7F3D26F2-15D3-4DDB-8ABD-6D1905FFF4B0}">
      <dgm:prSet/>
      <dgm:spPr/>
      <dgm:t>
        <a:bodyPr/>
        <a:lstStyle/>
        <a:p>
          <a:endParaRPr lang="en-US"/>
        </a:p>
      </dgm:t>
    </dgm:pt>
    <dgm:pt modelId="{A3A520B5-9C1B-47AB-834D-667E96A593F7}" type="sibTrans" cxnId="{7F3D26F2-15D3-4DDB-8ABD-6D1905FFF4B0}">
      <dgm:prSet/>
      <dgm:spPr/>
      <dgm:t>
        <a:bodyPr/>
        <a:lstStyle/>
        <a:p>
          <a:endParaRPr lang="en-US"/>
        </a:p>
      </dgm:t>
    </dgm:pt>
    <dgm:pt modelId="{09506FB0-3C57-45E5-BB22-19E42CEB8639}">
      <dgm:prSet phldrT="[Text]"/>
      <dgm:spPr/>
      <dgm:t>
        <a:bodyPr/>
        <a:lstStyle/>
        <a:p>
          <a:r>
            <a:rPr lang="en-US" b="1" dirty="0" smtClean="0"/>
            <a:t>Certify and Submit </a:t>
          </a:r>
          <a:endParaRPr lang="en-US" b="1" dirty="0"/>
        </a:p>
      </dgm:t>
    </dgm:pt>
    <dgm:pt modelId="{83B01F12-7BCB-42F2-BD86-4E644B836746}" type="parTrans" cxnId="{B3F1CCEB-828F-4E3D-AEB5-D6082367FF3F}">
      <dgm:prSet/>
      <dgm:spPr/>
      <dgm:t>
        <a:bodyPr/>
        <a:lstStyle/>
        <a:p>
          <a:endParaRPr lang="en-US"/>
        </a:p>
      </dgm:t>
    </dgm:pt>
    <dgm:pt modelId="{75FA18B6-7E99-4AD9-A69C-043A01BFFD57}" type="sibTrans" cxnId="{B3F1CCEB-828F-4E3D-AEB5-D6082367FF3F}">
      <dgm:prSet/>
      <dgm:spPr/>
      <dgm:t>
        <a:bodyPr/>
        <a:lstStyle/>
        <a:p>
          <a:endParaRPr lang="en-US"/>
        </a:p>
      </dgm:t>
    </dgm:pt>
    <dgm:pt modelId="{0185C14A-BEFB-4E8E-89AF-E12EE6189005}">
      <dgm:prSet phldrT="[Text]"/>
      <dgm:spPr/>
      <dgm:t>
        <a:bodyPr/>
        <a:lstStyle/>
        <a:p>
          <a:r>
            <a:rPr lang="en-US" dirty="0" smtClean="0">
              <a:solidFill>
                <a:srgbClr val="002060"/>
              </a:solidFill>
            </a:rPr>
            <a:t>Certify (Your Electronic Signature)  </a:t>
          </a:r>
          <a:endParaRPr lang="en-US" dirty="0">
            <a:solidFill>
              <a:srgbClr val="002060"/>
            </a:solidFill>
          </a:endParaRPr>
        </a:p>
      </dgm:t>
    </dgm:pt>
    <dgm:pt modelId="{056BBDFC-2D01-43AC-8350-14C8CB87609C}" type="parTrans" cxnId="{52EE79DB-9137-40CA-A5EC-706CDD3E5BAC}">
      <dgm:prSet/>
      <dgm:spPr/>
      <dgm:t>
        <a:bodyPr/>
        <a:lstStyle/>
        <a:p>
          <a:endParaRPr lang="en-US"/>
        </a:p>
      </dgm:t>
    </dgm:pt>
    <dgm:pt modelId="{3DAF964A-768F-48A9-A6EC-DA4FF56B2255}" type="sibTrans" cxnId="{52EE79DB-9137-40CA-A5EC-706CDD3E5BAC}">
      <dgm:prSet/>
      <dgm:spPr/>
      <dgm:t>
        <a:bodyPr/>
        <a:lstStyle/>
        <a:p>
          <a:endParaRPr lang="en-US"/>
        </a:p>
      </dgm:t>
    </dgm:pt>
    <dgm:pt modelId="{C1D36469-1A81-439C-B5DF-089303EB8C44}">
      <dgm:prSet phldrT="[Text]"/>
      <dgm:spPr/>
      <dgm:t>
        <a:bodyPr/>
        <a:lstStyle/>
        <a:p>
          <a:r>
            <a:rPr lang="en-US" dirty="0" smtClean="0">
              <a:solidFill>
                <a:srgbClr val="002060"/>
              </a:solidFill>
            </a:rPr>
            <a:t>Submit to Supervisor</a:t>
          </a:r>
        </a:p>
      </dgm:t>
    </dgm:pt>
    <dgm:pt modelId="{3932C928-D16E-492F-A2A2-3D552E1214BB}" type="parTrans" cxnId="{37E260A1-CBCE-45B9-B4E5-9BC5ED712227}">
      <dgm:prSet/>
      <dgm:spPr/>
      <dgm:t>
        <a:bodyPr/>
        <a:lstStyle/>
        <a:p>
          <a:endParaRPr lang="en-US"/>
        </a:p>
      </dgm:t>
    </dgm:pt>
    <dgm:pt modelId="{D5DA0BB1-223C-4BBE-B206-189B726664B0}" type="sibTrans" cxnId="{37E260A1-CBCE-45B9-B4E5-9BC5ED712227}">
      <dgm:prSet/>
      <dgm:spPr/>
      <dgm:t>
        <a:bodyPr/>
        <a:lstStyle/>
        <a:p>
          <a:endParaRPr lang="en-US"/>
        </a:p>
      </dgm:t>
    </dgm:pt>
    <dgm:pt modelId="{F8634DA4-3733-4C26-80B4-72085F7157F5}">
      <dgm:prSet phldrT="[Text]"/>
      <dgm:spPr/>
      <dgm:t>
        <a:bodyPr/>
        <a:lstStyle/>
        <a:p>
          <a:r>
            <a:rPr lang="en-US" dirty="0" smtClean="0"/>
            <a:t>Log-off AND Close Browser</a:t>
          </a:r>
        </a:p>
      </dgm:t>
    </dgm:pt>
    <dgm:pt modelId="{E0052F01-2BBA-46F5-8E8F-C987DC856595}" type="parTrans" cxnId="{E422F8B1-AA07-4C0E-BE6F-35E6E71B605C}">
      <dgm:prSet/>
      <dgm:spPr/>
      <dgm:t>
        <a:bodyPr/>
        <a:lstStyle/>
        <a:p>
          <a:endParaRPr lang="en-US"/>
        </a:p>
      </dgm:t>
    </dgm:pt>
    <dgm:pt modelId="{2074335A-0667-4403-BAF1-310F5096C54E}" type="sibTrans" cxnId="{E422F8B1-AA07-4C0E-BE6F-35E6E71B605C}">
      <dgm:prSet/>
      <dgm:spPr/>
      <dgm:t>
        <a:bodyPr/>
        <a:lstStyle/>
        <a:p>
          <a:endParaRPr lang="en-US"/>
        </a:p>
      </dgm:t>
    </dgm:pt>
    <dgm:pt modelId="{58CACE53-A777-4164-83E9-16DB4996D29E}" type="pres">
      <dgm:prSet presAssocID="{3FAF8408-76CD-4510-876D-E0D01D1DB0E5}" presName="linearFlow" presStyleCnt="0">
        <dgm:presLayoutVars>
          <dgm:dir/>
          <dgm:animLvl val="lvl"/>
          <dgm:resizeHandles val="exact"/>
        </dgm:presLayoutVars>
      </dgm:prSet>
      <dgm:spPr/>
      <dgm:t>
        <a:bodyPr/>
        <a:lstStyle/>
        <a:p>
          <a:endParaRPr lang="en-US"/>
        </a:p>
      </dgm:t>
    </dgm:pt>
    <dgm:pt modelId="{14AFB559-E811-46A0-96EA-8952C01B83A1}" type="pres">
      <dgm:prSet presAssocID="{C050BAA9-FA1D-4AB0-9502-5B3D7AF1900F}" presName="composite" presStyleCnt="0"/>
      <dgm:spPr/>
    </dgm:pt>
    <dgm:pt modelId="{9014C276-B467-4D3E-9550-83E269CFA1DD}" type="pres">
      <dgm:prSet presAssocID="{C050BAA9-FA1D-4AB0-9502-5B3D7AF1900F}" presName="parentText" presStyleLbl="alignNode1" presStyleIdx="0" presStyleCnt="3">
        <dgm:presLayoutVars>
          <dgm:chMax val="1"/>
          <dgm:bulletEnabled val="1"/>
        </dgm:presLayoutVars>
      </dgm:prSet>
      <dgm:spPr/>
      <dgm:t>
        <a:bodyPr/>
        <a:lstStyle/>
        <a:p>
          <a:endParaRPr lang="en-US"/>
        </a:p>
      </dgm:t>
    </dgm:pt>
    <dgm:pt modelId="{19813E62-122A-4D6B-A58A-EF23EFFC7A74}" type="pres">
      <dgm:prSet presAssocID="{C050BAA9-FA1D-4AB0-9502-5B3D7AF1900F}" presName="descendantText" presStyleLbl="alignAcc1" presStyleIdx="0" presStyleCnt="3">
        <dgm:presLayoutVars>
          <dgm:bulletEnabled val="1"/>
        </dgm:presLayoutVars>
      </dgm:prSet>
      <dgm:spPr/>
      <dgm:t>
        <a:bodyPr/>
        <a:lstStyle/>
        <a:p>
          <a:endParaRPr lang="en-US"/>
        </a:p>
      </dgm:t>
    </dgm:pt>
    <dgm:pt modelId="{969CE557-0DEF-4592-9FBD-7AD0B7407CDA}" type="pres">
      <dgm:prSet presAssocID="{97C47C34-613A-4BAD-A478-F00B867F90FB}" presName="sp" presStyleCnt="0"/>
      <dgm:spPr/>
    </dgm:pt>
    <dgm:pt modelId="{6C35F69D-CDCF-4633-A917-D9E8FDEFD581}" type="pres">
      <dgm:prSet presAssocID="{D4ADD7A7-66CD-4AF3-9CA5-0673BDCCC67F}" presName="composite" presStyleCnt="0"/>
      <dgm:spPr/>
    </dgm:pt>
    <dgm:pt modelId="{AD188536-75C1-4C47-85F0-2AC48BC110F8}" type="pres">
      <dgm:prSet presAssocID="{D4ADD7A7-66CD-4AF3-9CA5-0673BDCCC67F}" presName="parentText" presStyleLbl="alignNode1" presStyleIdx="1" presStyleCnt="3">
        <dgm:presLayoutVars>
          <dgm:chMax val="1"/>
          <dgm:bulletEnabled val="1"/>
        </dgm:presLayoutVars>
      </dgm:prSet>
      <dgm:spPr/>
      <dgm:t>
        <a:bodyPr/>
        <a:lstStyle/>
        <a:p>
          <a:endParaRPr lang="en-US"/>
        </a:p>
      </dgm:t>
    </dgm:pt>
    <dgm:pt modelId="{23FB54BC-085D-4167-AF18-5A3D9D1ECF0A}" type="pres">
      <dgm:prSet presAssocID="{D4ADD7A7-66CD-4AF3-9CA5-0673BDCCC67F}" presName="descendantText" presStyleLbl="alignAcc1" presStyleIdx="1" presStyleCnt="3">
        <dgm:presLayoutVars>
          <dgm:bulletEnabled val="1"/>
        </dgm:presLayoutVars>
      </dgm:prSet>
      <dgm:spPr/>
      <dgm:t>
        <a:bodyPr/>
        <a:lstStyle/>
        <a:p>
          <a:endParaRPr lang="en-US"/>
        </a:p>
      </dgm:t>
    </dgm:pt>
    <dgm:pt modelId="{FE9156C9-C79D-4D8C-B22A-940C0A30B806}" type="pres">
      <dgm:prSet presAssocID="{0BBD5D4C-0C94-488C-8C53-94327F77413F}" presName="sp" presStyleCnt="0"/>
      <dgm:spPr/>
    </dgm:pt>
    <dgm:pt modelId="{09C8AD34-72C0-4397-913E-80031BE794F4}" type="pres">
      <dgm:prSet presAssocID="{09506FB0-3C57-45E5-BB22-19E42CEB8639}" presName="composite" presStyleCnt="0"/>
      <dgm:spPr/>
    </dgm:pt>
    <dgm:pt modelId="{3078D609-48DD-4BB9-B09E-6A3ACB1BA557}" type="pres">
      <dgm:prSet presAssocID="{09506FB0-3C57-45E5-BB22-19E42CEB8639}" presName="parentText" presStyleLbl="alignNode1" presStyleIdx="2" presStyleCnt="3">
        <dgm:presLayoutVars>
          <dgm:chMax val="1"/>
          <dgm:bulletEnabled val="1"/>
        </dgm:presLayoutVars>
      </dgm:prSet>
      <dgm:spPr/>
      <dgm:t>
        <a:bodyPr/>
        <a:lstStyle/>
        <a:p>
          <a:endParaRPr lang="en-US"/>
        </a:p>
      </dgm:t>
    </dgm:pt>
    <dgm:pt modelId="{299B2981-89C4-463F-9A6B-2D809C431FF4}" type="pres">
      <dgm:prSet presAssocID="{09506FB0-3C57-45E5-BB22-19E42CEB8639}" presName="descendantText" presStyleLbl="alignAcc1" presStyleIdx="2" presStyleCnt="3">
        <dgm:presLayoutVars>
          <dgm:bulletEnabled val="1"/>
        </dgm:presLayoutVars>
      </dgm:prSet>
      <dgm:spPr/>
      <dgm:t>
        <a:bodyPr/>
        <a:lstStyle/>
        <a:p>
          <a:endParaRPr lang="en-US"/>
        </a:p>
      </dgm:t>
    </dgm:pt>
  </dgm:ptLst>
  <dgm:cxnLst>
    <dgm:cxn modelId="{243FFEC8-C2A5-461E-88D7-C46BDD8F1694}" type="presOf" srcId="{C050BAA9-FA1D-4AB0-9502-5B3D7AF1900F}" destId="{9014C276-B467-4D3E-9550-83E269CFA1DD}" srcOrd="0" destOrd="0" presId="urn:microsoft.com/office/officeart/2005/8/layout/chevron2"/>
    <dgm:cxn modelId="{07232A02-C00C-458F-B6D3-5261A2DEC2D2}" type="presOf" srcId="{D4ADD7A7-66CD-4AF3-9CA5-0673BDCCC67F}" destId="{AD188536-75C1-4C47-85F0-2AC48BC110F8}" srcOrd="0" destOrd="0" presId="urn:microsoft.com/office/officeart/2005/8/layout/chevron2"/>
    <dgm:cxn modelId="{37E260A1-CBCE-45B9-B4E5-9BC5ED712227}" srcId="{09506FB0-3C57-45E5-BB22-19E42CEB8639}" destId="{C1D36469-1A81-439C-B5DF-089303EB8C44}" srcOrd="1" destOrd="0" parTransId="{3932C928-D16E-492F-A2A2-3D552E1214BB}" sibTransId="{D5DA0BB1-223C-4BBE-B206-189B726664B0}"/>
    <dgm:cxn modelId="{B3F1CCEB-828F-4E3D-AEB5-D6082367FF3F}" srcId="{3FAF8408-76CD-4510-876D-E0D01D1DB0E5}" destId="{09506FB0-3C57-45E5-BB22-19E42CEB8639}" srcOrd="2" destOrd="0" parTransId="{83B01F12-7BCB-42F2-BD86-4E644B836746}" sibTransId="{75FA18B6-7E99-4AD9-A69C-043A01BFFD57}"/>
    <dgm:cxn modelId="{E0C124C4-BFED-45CE-9BA0-239E1C50150D}" type="presOf" srcId="{E8F0DA17-2B80-4B60-A4D8-0A8C834DA303}" destId="{23FB54BC-085D-4167-AF18-5A3D9D1ECF0A}" srcOrd="0" destOrd="0" presId="urn:microsoft.com/office/officeart/2005/8/layout/chevron2"/>
    <dgm:cxn modelId="{C024C92C-153F-4FF3-A3DF-40E5282F6ACC}" type="presOf" srcId="{09506FB0-3C57-45E5-BB22-19E42CEB8639}" destId="{3078D609-48DD-4BB9-B09E-6A3ACB1BA557}" srcOrd="0" destOrd="0" presId="urn:microsoft.com/office/officeart/2005/8/layout/chevron2"/>
    <dgm:cxn modelId="{D1D6AFBF-68BD-44AE-8937-A51E07ECF4A4}" type="presOf" srcId="{F8C04DA4-8791-4B8F-9822-BEB09F7E75A1}" destId="{23FB54BC-085D-4167-AF18-5A3D9D1ECF0A}" srcOrd="0" destOrd="1" presId="urn:microsoft.com/office/officeart/2005/8/layout/chevron2"/>
    <dgm:cxn modelId="{E422F8B1-AA07-4C0E-BE6F-35E6E71B605C}" srcId="{09506FB0-3C57-45E5-BB22-19E42CEB8639}" destId="{F8634DA4-3733-4C26-80B4-72085F7157F5}" srcOrd="2" destOrd="0" parTransId="{E0052F01-2BBA-46F5-8E8F-C987DC856595}" sibTransId="{2074335A-0667-4403-BAF1-310F5096C54E}"/>
    <dgm:cxn modelId="{5744B214-CF13-4E8D-8FF5-BE6D5EFF7A14}" srcId="{C050BAA9-FA1D-4AB0-9502-5B3D7AF1900F}" destId="{18C598EA-35E3-4F0E-9C56-A818CCB3D074}" srcOrd="1" destOrd="0" parTransId="{0C929527-D0C3-4CD1-9AE9-DC25A1016CC0}" sibTransId="{CBFB40FE-C0FF-457B-9878-0B782E3AD6C2}"/>
    <dgm:cxn modelId="{52EE79DB-9137-40CA-A5EC-706CDD3E5BAC}" srcId="{09506FB0-3C57-45E5-BB22-19E42CEB8639}" destId="{0185C14A-BEFB-4E8E-89AF-E12EE6189005}" srcOrd="0" destOrd="0" parTransId="{056BBDFC-2D01-43AC-8350-14C8CB87609C}" sibTransId="{3DAF964A-768F-48A9-A6EC-DA4FF56B2255}"/>
    <dgm:cxn modelId="{9BF89584-3C21-4682-A255-5F4A7D8E19D8}" type="presOf" srcId="{F8634DA4-3733-4C26-80B4-72085F7157F5}" destId="{299B2981-89C4-463F-9A6B-2D809C431FF4}" srcOrd="0" destOrd="2" presId="urn:microsoft.com/office/officeart/2005/8/layout/chevron2"/>
    <dgm:cxn modelId="{D3001298-30E5-470A-BFC1-040D74608151}" type="presOf" srcId="{3FAF8408-76CD-4510-876D-E0D01D1DB0E5}" destId="{58CACE53-A777-4164-83E9-16DB4996D29E}" srcOrd="0" destOrd="0" presId="urn:microsoft.com/office/officeart/2005/8/layout/chevron2"/>
    <dgm:cxn modelId="{1B56D693-2C9C-42CA-B003-FAA7CAA28A95}" type="presOf" srcId="{18C598EA-35E3-4F0E-9C56-A818CCB3D074}" destId="{19813E62-122A-4D6B-A58A-EF23EFFC7A74}" srcOrd="0" destOrd="1" presId="urn:microsoft.com/office/officeart/2005/8/layout/chevron2"/>
    <dgm:cxn modelId="{10C794FE-5EDF-4846-B42D-DE399AE972F9}" srcId="{C050BAA9-FA1D-4AB0-9502-5B3D7AF1900F}" destId="{DDE91F93-B826-44CA-98CC-A7F3EEAB5B19}" srcOrd="0" destOrd="0" parTransId="{2ECAD48F-9676-4AE6-92EC-3AE847E6207B}" sibTransId="{D28477EA-3F04-4DD6-A109-20689D8ACC17}"/>
    <dgm:cxn modelId="{8EC7861F-A152-4E69-9135-639A4FDC98A6}" srcId="{D4ADD7A7-66CD-4AF3-9CA5-0673BDCCC67F}" destId="{E8F0DA17-2B80-4B60-A4D8-0A8C834DA303}" srcOrd="0" destOrd="0" parTransId="{80DDFD0D-4557-4246-A513-AA32FAFF1992}" sibTransId="{90A379B3-646B-416D-A4E7-52D2F1D93F44}"/>
    <dgm:cxn modelId="{244136CE-F460-4069-9396-8B86B4BDC064}" type="presOf" srcId="{C1D36469-1A81-439C-B5DF-089303EB8C44}" destId="{299B2981-89C4-463F-9A6B-2D809C431FF4}" srcOrd="0" destOrd="1" presId="urn:microsoft.com/office/officeart/2005/8/layout/chevron2"/>
    <dgm:cxn modelId="{F6DC3FA7-67D2-40D7-98E9-88ED247B8268}" srcId="{3FAF8408-76CD-4510-876D-E0D01D1DB0E5}" destId="{C050BAA9-FA1D-4AB0-9502-5B3D7AF1900F}" srcOrd="0" destOrd="0" parTransId="{993D56E7-F04F-4C78-92EC-15F3FA68EB30}" sibTransId="{97C47C34-613A-4BAD-A478-F00B867F90FB}"/>
    <dgm:cxn modelId="{A0933AC1-FA6C-4BB8-8B93-69285A0551A5}" type="presOf" srcId="{DDE91F93-B826-44CA-98CC-A7F3EEAB5B19}" destId="{19813E62-122A-4D6B-A58A-EF23EFFC7A74}" srcOrd="0" destOrd="0" presId="urn:microsoft.com/office/officeart/2005/8/layout/chevron2"/>
    <dgm:cxn modelId="{37BFE6A8-08B5-4F1F-B715-2428DE00158C}" type="presOf" srcId="{0185C14A-BEFB-4E8E-89AF-E12EE6189005}" destId="{299B2981-89C4-463F-9A6B-2D809C431FF4}" srcOrd="0" destOrd="0" presId="urn:microsoft.com/office/officeart/2005/8/layout/chevron2"/>
    <dgm:cxn modelId="{F51A4F1B-AF58-464C-8430-B18DFD0798E7}" srcId="{3FAF8408-76CD-4510-876D-E0D01D1DB0E5}" destId="{D4ADD7A7-66CD-4AF3-9CA5-0673BDCCC67F}" srcOrd="1" destOrd="0" parTransId="{88F6FCB9-201F-4AD3-B90E-28CCC78E51F5}" sibTransId="{0BBD5D4C-0C94-488C-8C53-94327F77413F}"/>
    <dgm:cxn modelId="{7F3D26F2-15D3-4DDB-8ABD-6D1905FFF4B0}" srcId="{D4ADD7A7-66CD-4AF3-9CA5-0673BDCCC67F}" destId="{F8C04DA4-8791-4B8F-9822-BEB09F7E75A1}" srcOrd="1" destOrd="0" parTransId="{D8D2268E-7788-465A-B9E7-00F15C5D1E71}" sibTransId="{A3A520B5-9C1B-47AB-834D-667E96A593F7}"/>
    <dgm:cxn modelId="{72B2B167-5242-4AD2-86AA-C4918B48A5EE}" type="presParOf" srcId="{58CACE53-A777-4164-83E9-16DB4996D29E}" destId="{14AFB559-E811-46A0-96EA-8952C01B83A1}" srcOrd="0" destOrd="0" presId="urn:microsoft.com/office/officeart/2005/8/layout/chevron2"/>
    <dgm:cxn modelId="{41E2BE58-A05B-4E1B-9D5D-A60FE96C229A}" type="presParOf" srcId="{14AFB559-E811-46A0-96EA-8952C01B83A1}" destId="{9014C276-B467-4D3E-9550-83E269CFA1DD}" srcOrd="0" destOrd="0" presId="urn:microsoft.com/office/officeart/2005/8/layout/chevron2"/>
    <dgm:cxn modelId="{4D1AE559-8645-47D3-BAD2-4AE7F3674E22}" type="presParOf" srcId="{14AFB559-E811-46A0-96EA-8952C01B83A1}" destId="{19813E62-122A-4D6B-A58A-EF23EFFC7A74}" srcOrd="1" destOrd="0" presId="urn:microsoft.com/office/officeart/2005/8/layout/chevron2"/>
    <dgm:cxn modelId="{9F0485A1-5327-409E-85AE-56A718A16384}" type="presParOf" srcId="{58CACE53-A777-4164-83E9-16DB4996D29E}" destId="{969CE557-0DEF-4592-9FBD-7AD0B7407CDA}" srcOrd="1" destOrd="0" presId="urn:microsoft.com/office/officeart/2005/8/layout/chevron2"/>
    <dgm:cxn modelId="{D3E25537-5101-4C37-A1A0-D8E4CE27E9E1}" type="presParOf" srcId="{58CACE53-A777-4164-83E9-16DB4996D29E}" destId="{6C35F69D-CDCF-4633-A917-D9E8FDEFD581}" srcOrd="2" destOrd="0" presId="urn:microsoft.com/office/officeart/2005/8/layout/chevron2"/>
    <dgm:cxn modelId="{40D3EB37-D87D-4AE4-84A0-80696717E360}" type="presParOf" srcId="{6C35F69D-CDCF-4633-A917-D9E8FDEFD581}" destId="{AD188536-75C1-4C47-85F0-2AC48BC110F8}" srcOrd="0" destOrd="0" presId="urn:microsoft.com/office/officeart/2005/8/layout/chevron2"/>
    <dgm:cxn modelId="{E12BED8A-373B-4538-AF0A-87F8B106A18F}" type="presParOf" srcId="{6C35F69D-CDCF-4633-A917-D9E8FDEFD581}" destId="{23FB54BC-085D-4167-AF18-5A3D9D1ECF0A}" srcOrd="1" destOrd="0" presId="urn:microsoft.com/office/officeart/2005/8/layout/chevron2"/>
    <dgm:cxn modelId="{400DB29A-5587-41D2-983F-9BE68F3CEDE7}" type="presParOf" srcId="{58CACE53-A777-4164-83E9-16DB4996D29E}" destId="{FE9156C9-C79D-4D8C-B22A-940C0A30B806}" srcOrd="3" destOrd="0" presId="urn:microsoft.com/office/officeart/2005/8/layout/chevron2"/>
    <dgm:cxn modelId="{7E83B4C7-F68B-45F8-BB34-8CF9BBA716C9}" type="presParOf" srcId="{58CACE53-A777-4164-83E9-16DB4996D29E}" destId="{09C8AD34-72C0-4397-913E-80031BE794F4}" srcOrd="4" destOrd="0" presId="urn:microsoft.com/office/officeart/2005/8/layout/chevron2"/>
    <dgm:cxn modelId="{670D67F5-02E8-4748-BD0D-6D9CB8656D75}" type="presParOf" srcId="{09C8AD34-72C0-4397-913E-80031BE794F4}" destId="{3078D609-48DD-4BB9-B09E-6A3ACB1BA557}" srcOrd="0" destOrd="0" presId="urn:microsoft.com/office/officeart/2005/8/layout/chevron2"/>
    <dgm:cxn modelId="{14196410-DBBD-4599-B1A9-062F24F8528D}" type="presParOf" srcId="{09C8AD34-72C0-4397-913E-80031BE794F4}" destId="{299B2981-89C4-463F-9A6B-2D809C431FF4}" srcOrd="1" destOrd="0" presId="urn:microsoft.com/office/officeart/2005/8/layout/chevron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FAF8408-76CD-4510-876D-E0D01D1DB0E5}"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C050BAA9-FA1D-4AB0-9502-5B3D7AF1900F}">
      <dgm:prSet phldrT="[Text]"/>
      <dgm:spPr/>
      <dgm:t>
        <a:bodyPr/>
        <a:lstStyle/>
        <a:p>
          <a:r>
            <a:rPr lang="en-US" b="1" dirty="0" smtClean="0"/>
            <a:t>View Work Roster</a:t>
          </a:r>
          <a:endParaRPr lang="en-US" b="1" dirty="0"/>
        </a:p>
      </dgm:t>
    </dgm:pt>
    <dgm:pt modelId="{993D56E7-F04F-4C78-92EC-15F3FA68EB30}" type="parTrans" cxnId="{F6DC3FA7-67D2-40D7-98E9-88ED247B8268}">
      <dgm:prSet/>
      <dgm:spPr/>
      <dgm:t>
        <a:bodyPr/>
        <a:lstStyle/>
        <a:p>
          <a:endParaRPr lang="en-US"/>
        </a:p>
      </dgm:t>
    </dgm:pt>
    <dgm:pt modelId="{97C47C34-613A-4BAD-A478-F00B867F90FB}" type="sibTrans" cxnId="{F6DC3FA7-67D2-40D7-98E9-88ED247B8268}">
      <dgm:prSet/>
      <dgm:spPr/>
      <dgm:t>
        <a:bodyPr/>
        <a:lstStyle/>
        <a:p>
          <a:endParaRPr lang="en-US"/>
        </a:p>
      </dgm:t>
    </dgm:pt>
    <dgm:pt modelId="{DDE91F93-B826-44CA-98CC-A7F3EEAB5B19}">
      <dgm:prSet phldrT="[Text]"/>
      <dgm:spPr/>
      <dgm:t>
        <a:bodyPr/>
        <a:lstStyle/>
        <a:p>
          <a:r>
            <a:rPr lang="en-US" dirty="0" smtClean="0">
              <a:solidFill>
                <a:srgbClr val="002060"/>
              </a:solidFill>
            </a:rPr>
            <a:t>View Time Information of your Direct Reports using the “Work Roster”</a:t>
          </a:r>
          <a:endParaRPr lang="en-US" dirty="0">
            <a:solidFill>
              <a:srgbClr val="002060"/>
            </a:solidFill>
          </a:endParaRPr>
        </a:p>
      </dgm:t>
    </dgm:pt>
    <dgm:pt modelId="{2ECAD48F-9676-4AE6-92EC-3AE847E6207B}" type="parTrans" cxnId="{10C794FE-5EDF-4846-B42D-DE399AE972F9}">
      <dgm:prSet/>
      <dgm:spPr/>
      <dgm:t>
        <a:bodyPr/>
        <a:lstStyle/>
        <a:p>
          <a:endParaRPr lang="en-US"/>
        </a:p>
      </dgm:t>
    </dgm:pt>
    <dgm:pt modelId="{D28477EA-3F04-4DD6-A109-20689D8ACC17}" type="sibTrans" cxnId="{10C794FE-5EDF-4846-B42D-DE399AE972F9}">
      <dgm:prSet/>
      <dgm:spPr/>
      <dgm:t>
        <a:bodyPr/>
        <a:lstStyle/>
        <a:p>
          <a:endParaRPr lang="en-US"/>
        </a:p>
      </dgm:t>
    </dgm:pt>
    <dgm:pt modelId="{D4ADD7A7-66CD-4AF3-9CA5-0673BDCCC67F}">
      <dgm:prSet phldrT="[Text]"/>
      <dgm:spPr/>
      <dgm:t>
        <a:bodyPr/>
        <a:lstStyle/>
        <a:p>
          <a:r>
            <a:rPr lang="en-US" b="1" dirty="0" smtClean="0"/>
            <a:t>Review and Approve</a:t>
          </a:r>
          <a:endParaRPr lang="en-US" b="1" dirty="0"/>
        </a:p>
      </dgm:t>
    </dgm:pt>
    <dgm:pt modelId="{88F6FCB9-201F-4AD3-B90E-28CCC78E51F5}" type="parTrans" cxnId="{F51A4F1B-AF58-464C-8430-B18DFD0798E7}">
      <dgm:prSet/>
      <dgm:spPr/>
      <dgm:t>
        <a:bodyPr/>
        <a:lstStyle/>
        <a:p>
          <a:endParaRPr lang="en-US"/>
        </a:p>
      </dgm:t>
    </dgm:pt>
    <dgm:pt modelId="{0BBD5D4C-0C94-488C-8C53-94327F77413F}" type="sibTrans" cxnId="{F51A4F1B-AF58-464C-8430-B18DFD0798E7}">
      <dgm:prSet/>
      <dgm:spPr/>
      <dgm:t>
        <a:bodyPr/>
        <a:lstStyle/>
        <a:p>
          <a:endParaRPr lang="en-US"/>
        </a:p>
      </dgm:t>
    </dgm:pt>
    <dgm:pt modelId="{E8F0DA17-2B80-4B60-A4D8-0A8C834DA303}">
      <dgm:prSet phldrT="[Text]"/>
      <dgm:spPr/>
      <dgm:t>
        <a:bodyPr/>
        <a:lstStyle/>
        <a:p>
          <a:r>
            <a:rPr lang="en-US" dirty="0" smtClean="0">
              <a:solidFill>
                <a:srgbClr val="002060"/>
              </a:solidFill>
            </a:rPr>
            <a:t>Review Employee’s Time Record - then select “Approve,” “Deny,” or even “Ignore”</a:t>
          </a:r>
          <a:endParaRPr lang="en-US" dirty="0">
            <a:solidFill>
              <a:srgbClr val="002060"/>
            </a:solidFill>
          </a:endParaRPr>
        </a:p>
      </dgm:t>
    </dgm:pt>
    <dgm:pt modelId="{80DDFD0D-4557-4246-A513-AA32FAFF1992}" type="parTrans" cxnId="{8EC7861F-A152-4E69-9135-639A4FDC98A6}">
      <dgm:prSet/>
      <dgm:spPr/>
      <dgm:t>
        <a:bodyPr/>
        <a:lstStyle/>
        <a:p>
          <a:endParaRPr lang="en-US"/>
        </a:p>
      </dgm:t>
    </dgm:pt>
    <dgm:pt modelId="{90A379B3-646B-416D-A4E7-52D2F1D93F44}" type="sibTrans" cxnId="{8EC7861F-A152-4E69-9135-639A4FDC98A6}">
      <dgm:prSet/>
      <dgm:spPr/>
      <dgm:t>
        <a:bodyPr/>
        <a:lstStyle/>
        <a:p>
          <a:endParaRPr lang="en-US"/>
        </a:p>
      </dgm:t>
    </dgm:pt>
    <dgm:pt modelId="{09506FB0-3C57-45E5-BB22-19E42CEB8639}">
      <dgm:prSet phldrT="[Text]"/>
      <dgm:spPr/>
      <dgm:t>
        <a:bodyPr/>
        <a:lstStyle/>
        <a:p>
          <a:r>
            <a:rPr lang="en-US" b="1" dirty="0" smtClean="0"/>
            <a:t>Submit</a:t>
          </a:r>
          <a:endParaRPr lang="en-US" b="1" dirty="0"/>
        </a:p>
      </dgm:t>
    </dgm:pt>
    <dgm:pt modelId="{83B01F12-7BCB-42F2-BD86-4E644B836746}" type="parTrans" cxnId="{B3F1CCEB-828F-4E3D-AEB5-D6082367FF3F}">
      <dgm:prSet/>
      <dgm:spPr/>
      <dgm:t>
        <a:bodyPr/>
        <a:lstStyle/>
        <a:p>
          <a:endParaRPr lang="en-US"/>
        </a:p>
      </dgm:t>
    </dgm:pt>
    <dgm:pt modelId="{75FA18B6-7E99-4AD9-A69C-043A01BFFD57}" type="sibTrans" cxnId="{B3F1CCEB-828F-4E3D-AEB5-D6082367FF3F}">
      <dgm:prSet/>
      <dgm:spPr/>
      <dgm:t>
        <a:bodyPr/>
        <a:lstStyle/>
        <a:p>
          <a:endParaRPr lang="en-US"/>
        </a:p>
      </dgm:t>
    </dgm:pt>
    <dgm:pt modelId="{0185C14A-BEFB-4E8E-89AF-E12EE6189005}">
      <dgm:prSet phldrT="[Text]"/>
      <dgm:spPr/>
      <dgm:t>
        <a:bodyPr/>
        <a:lstStyle/>
        <a:p>
          <a:r>
            <a:rPr lang="en-US" dirty="0" smtClean="0">
              <a:solidFill>
                <a:srgbClr val="002060"/>
              </a:solidFill>
            </a:rPr>
            <a:t> Submit, Log-off, and Close Browser</a:t>
          </a:r>
          <a:endParaRPr lang="en-US" dirty="0">
            <a:solidFill>
              <a:srgbClr val="002060"/>
            </a:solidFill>
          </a:endParaRPr>
        </a:p>
      </dgm:t>
    </dgm:pt>
    <dgm:pt modelId="{056BBDFC-2D01-43AC-8350-14C8CB87609C}" type="parTrans" cxnId="{52EE79DB-9137-40CA-A5EC-706CDD3E5BAC}">
      <dgm:prSet/>
      <dgm:spPr/>
      <dgm:t>
        <a:bodyPr/>
        <a:lstStyle/>
        <a:p>
          <a:endParaRPr lang="en-US"/>
        </a:p>
      </dgm:t>
    </dgm:pt>
    <dgm:pt modelId="{3DAF964A-768F-48A9-A6EC-DA4FF56B2255}" type="sibTrans" cxnId="{52EE79DB-9137-40CA-A5EC-706CDD3E5BAC}">
      <dgm:prSet/>
      <dgm:spPr/>
      <dgm:t>
        <a:bodyPr/>
        <a:lstStyle/>
        <a:p>
          <a:endParaRPr lang="en-US"/>
        </a:p>
      </dgm:t>
    </dgm:pt>
    <dgm:pt modelId="{58CACE53-A777-4164-83E9-16DB4996D29E}" type="pres">
      <dgm:prSet presAssocID="{3FAF8408-76CD-4510-876D-E0D01D1DB0E5}" presName="linearFlow" presStyleCnt="0">
        <dgm:presLayoutVars>
          <dgm:dir/>
          <dgm:animLvl val="lvl"/>
          <dgm:resizeHandles val="exact"/>
        </dgm:presLayoutVars>
      </dgm:prSet>
      <dgm:spPr/>
      <dgm:t>
        <a:bodyPr/>
        <a:lstStyle/>
        <a:p>
          <a:endParaRPr lang="en-US"/>
        </a:p>
      </dgm:t>
    </dgm:pt>
    <dgm:pt modelId="{14AFB559-E811-46A0-96EA-8952C01B83A1}" type="pres">
      <dgm:prSet presAssocID="{C050BAA9-FA1D-4AB0-9502-5B3D7AF1900F}" presName="composite" presStyleCnt="0"/>
      <dgm:spPr/>
    </dgm:pt>
    <dgm:pt modelId="{9014C276-B467-4D3E-9550-83E269CFA1DD}" type="pres">
      <dgm:prSet presAssocID="{C050BAA9-FA1D-4AB0-9502-5B3D7AF1900F}" presName="parentText" presStyleLbl="alignNode1" presStyleIdx="0" presStyleCnt="3">
        <dgm:presLayoutVars>
          <dgm:chMax val="1"/>
          <dgm:bulletEnabled val="1"/>
        </dgm:presLayoutVars>
      </dgm:prSet>
      <dgm:spPr/>
      <dgm:t>
        <a:bodyPr/>
        <a:lstStyle/>
        <a:p>
          <a:endParaRPr lang="en-US"/>
        </a:p>
      </dgm:t>
    </dgm:pt>
    <dgm:pt modelId="{19813E62-122A-4D6B-A58A-EF23EFFC7A74}" type="pres">
      <dgm:prSet presAssocID="{C050BAA9-FA1D-4AB0-9502-5B3D7AF1900F}" presName="descendantText" presStyleLbl="alignAcc1" presStyleIdx="0" presStyleCnt="3">
        <dgm:presLayoutVars>
          <dgm:bulletEnabled val="1"/>
        </dgm:presLayoutVars>
      </dgm:prSet>
      <dgm:spPr/>
      <dgm:t>
        <a:bodyPr/>
        <a:lstStyle/>
        <a:p>
          <a:endParaRPr lang="en-US"/>
        </a:p>
      </dgm:t>
    </dgm:pt>
    <dgm:pt modelId="{969CE557-0DEF-4592-9FBD-7AD0B7407CDA}" type="pres">
      <dgm:prSet presAssocID="{97C47C34-613A-4BAD-A478-F00B867F90FB}" presName="sp" presStyleCnt="0"/>
      <dgm:spPr/>
    </dgm:pt>
    <dgm:pt modelId="{6C35F69D-CDCF-4633-A917-D9E8FDEFD581}" type="pres">
      <dgm:prSet presAssocID="{D4ADD7A7-66CD-4AF3-9CA5-0673BDCCC67F}" presName="composite" presStyleCnt="0"/>
      <dgm:spPr/>
    </dgm:pt>
    <dgm:pt modelId="{AD188536-75C1-4C47-85F0-2AC48BC110F8}" type="pres">
      <dgm:prSet presAssocID="{D4ADD7A7-66CD-4AF3-9CA5-0673BDCCC67F}" presName="parentText" presStyleLbl="alignNode1" presStyleIdx="1" presStyleCnt="3">
        <dgm:presLayoutVars>
          <dgm:chMax val="1"/>
          <dgm:bulletEnabled val="1"/>
        </dgm:presLayoutVars>
      </dgm:prSet>
      <dgm:spPr/>
      <dgm:t>
        <a:bodyPr/>
        <a:lstStyle/>
        <a:p>
          <a:endParaRPr lang="en-US"/>
        </a:p>
      </dgm:t>
    </dgm:pt>
    <dgm:pt modelId="{23FB54BC-085D-4167-AF18-5A3D9D1ECF0A}" type="pres">
      <dgm:prSet presAssocID="{D4ADD7A7-66CD-4AF3-9CA5-0673BDCCC67F}" presName="descendantText" presStyleLbl="alignAcc1" presStyleIdx="1" presStyleCnt="3">
        <dgm:presLayoutVars>
          <dgm:bulletEnabled val="1"/>
        </dgm:presLayoutVars>
      </dgm:prSet>
      <dgm:spPr/>
      <dgm:t>
        <a:bodyPr/>
        <a:lstStyle/>
        <a:p>
          <a:endParaRPr lang="en-US"/>
        </a:p>
      </dgm:t>
    </dgm:pt>
    <dgm:pt modelId="{FE9156C9-C79D-4D8C-B22A-940C0A30B806}" type="pres">
      <dgm:prSet presAssocID="{0BBD5D4C-0C94-488C-8C53-94327F77413F}" presName="sp" presStyleCnt="0"/>
      <dgm:spPr/>
    </dgm:pt>
    <dgm:pt modelId="{09C8AD34-72C0-4397-913E-80031BE794F4}" type="pres">
      <dgm:prSet presAssocID="{09506FB0-3C57-45E5-BB22-19E42CEB8639}" presName="composite" presStyleCnt="0"/>
      <dgm:spPr/>
    </dgm:pt>
    <dgm:pt modelId="{3078D609-48DD-4BB9-B09E-6A3ACB1BA557}" type="pres">
      <dgm:prSet presAssocID="{09506FB0-3C57-45E5-BB22-19E42CEB8639}" presName="parentText" presStyleLbl="alignNode1" presStyleIdx="2" presStyleCnt="3">
        <dgm:presLayoutVars>
          <dgm:chMax val="1"/>
          <dgm:bulletEnabled val="1"/>
        </dgm:presLayoutVars>
      </dgm:prSet>
      <dgm:spPr/>
      <dgm:t>
        <a:bodyPr/>
        <a:lstStyle/>
        <a:p>
          <a:endParaRPr lang="en-US"/>
        </a:p>
      </dgm:t>
    </dgm:pt>
    <dgm:pt modelId="{299B2981-89C4-463F-9A6B-2D809C431FF4}" type="pres">
      <dgm:prSet presAssocID="{09506FB0-3C57-45E5-BB22-19E42CEB8639}" presName="descendantText" presStyleLbl="alignAcc1" presStyleIdx="2" presStyleCnt="3">
        <dgm:presLayoutVars>
          <dgm:bulletEnabled val="1"/>
        </dgm:presLayoutVars>
      </dgm:prSet>
      <dgm:spPr/>
      <dgm:t>
        <a:bodyPr/>
        <a:lstStyle/>
        <a:p>
          <a:endParaRPr lang="en-US"/>
        </a:p>
      </dgm:t>
    </dgm:pt>
  </dgm:ptLst>
  <dgm:cxnLst>
    <dgm:cxn modelId="{B3F1CCEB-828F-4E3D-AEB5-D6082367FF3F}" srcId="{3FAF8408-76CD-4510-876D-E0D01D1DB0E5}" destId="{09506FB0-3C57-45E5-BB22-19E42CEB8639}" srcOrd="2" destOrd="0" parTransId="{83B01F12-7BCB-42F2-BD86-4E644B836746}" sibTransId="{75FA18B6-7E99-4AD9-A69C-043A01BFFD57}"/>
    <dgm:cxn modelId="{2A78768B-39AC-4298-8893-0C61EDF3CE15}" type="presOf" srcId="{3FAF8408-76CD-4510-876D-E0D01D1DB0E5}" destId="{58CACE53-A777-4164-83E9-16DB4996D29E}" srcOrd="0" destOrd="0" presId="urn:microsoft.com/office/officeart/2005/8/layout/chevron2"/>
    <dgm:cxn modelId="{52EE79DB-9137-40CA-A5EC-706CDD3E5BAC}" srcId="{09506FB0-3C57-45E5-BB22-19E42CEB8639}" destId="{0185C14A-BEFB-4E8E-89AF-E12EE6189005}" srcOrd="0" destOrd="0" parTransId="{056BBDFC-2D01-43AC-8350-14C8CB87609C}" sibTransId="{3DAF964A-768F-48A9-A6EC-DA4FF56B2255}"/>
    <dgm:cxn modelId="{65A7FF70-F889-4257-81D9-B3C739D66529}" type="presOf" srcId="{09506FB0-3C57-45E5-BB22-19E42CEB8639}" destId="{3078D609-48DD-4BB9-B09E-6A3ACB1BA557}" srcOrd="0" destOrd="0" presId="urn:microsoft.com/office/officeart/2005/8/layout/chevron2"/>
    <dgm:cxn modelId="{D1CC52B7-9D72-4FA2-A61A-3527B01D82C9}" type="presOf" srcId="{E8F0DA17-2B80-4B60-A4D8-0A8C834DA303}" destId="{23FB54BC-085D-4167-AF18-5A3D9D1ECF0A}" srcOrd="0" destOrd="0" presId="urn:microsoft.com/office/officeart/2005/8/layout/chevron2"/>
    <dgm:cxn modelId="{C61AC938-F0D4-4C61-9759-EB8F85942269}" type="presOf" srcId="{0185C14A-BEFB-4E8E-89AF-E12EE6189005}" destId="{299B2981-89C4-463F-9A6B-2D809C431FF4}" srcOrd="0" destOrd="0" presId="urn:microsoft.com/office/officeart/2005/8/layout/chevron2"/>
    <dgm:cxn modelId="{10C794FE-5EDF-4846-B42D-DE399AE972F9}" srcId="{C050BAA9-FA1D-4AB0-9502-5B3D7AF1900F}" destId="{DDE91F93-B826-44CA-98CC-A7F3EEAB5B19}" srcOrd="0" destOrd="0" parTransId="{2ECAD48F-9676-4AE6-92EC-3AE847E6207B}" sibTransId="{D28477EA-3F04-4DD6-A109-20689D8ACC17}"/>
    <dgm:cxn modelId="{8EC7861F-A152-4E69-9135-639A4FDC98A6}" srcId="{D4ADD7A7-66CD-4AF3-9CA5-0673BDCCC67F}" destId="{E8F0DA17-2B80-4B60-A4D8-0A8C834DA303}" srcOrd="0" destOrd="0" parTransId="{80DDFD0D-4557-4246-A513-AA32FAFF1992}" sibTransId="{90A379B3-646B-416D-A4E7-52D2F1D93F44}"/>
    <dgm:cxn modelId="{F6DC3FA7-67D2-40D7-98E9-88ED247B8268}" srcId="{3FAF8408-76CD-4510-876D-E0D01D1DB0E5}" destId="{C050BAA9-FA1D-4AB0-9502-5B3D7AF1900F}" srcOrd="0" destOrd="0" parTransId="{993D56E7-F04F-4C78-92EC-15F3FA68EB30}" sibTransId="{97C47C34-613A-4BAD-A478-F00B867F90FB}"/>
    <dgm:cxn modelId="{F51A4F1B-AF58-464C-8430-B18DFD0798E7}" srcId="{3FAF8408-76CD-4510-876D-E0D01D1DB0E5}" destId="{D4ADD7A7-66CD-4AF3-9CA5-0673BDCCC67F}" srcOrd="1" destOrd="0" parTransId="{88F6FCB9-201F-4AD3-B90E-28CCC78E51F5}" sibTransId="{0BBD5D4C-0C94-488C-8C53-94327F77413F}"/>
    <dgm:cxn modelId="{403688D7-0A69-4640-819D-D4547BC5B075}" type="presOf" srcId="{C050BAA9-FA1D-4AB0-9502-5B3D7AF1900F}" destId="{9014C276-B467-4D3E-9550-83E269CFA1DD}" srcOrd="0" destOrd="0" presId="urn:microsoft.com/office/officeart/2005/8/layout/chevron2"/>
    <dgm:cxn modelId="{11D6C308-1026-4359-9B7B-A28BF7510BE2}" type="presOf" srcId="{DDE91F93-B826-44CA-98CC-A7F3EEAB5B19}" destId="{19813E62-122A-4D6B-A58A-EF23EFFC7A74}" srcOrd="0" destOrd="0" presId="urn:microsoft.com/office/officeart/2005/8/layout/chevron2"/>
    <dgm:cxn modelId="{541ABCD3-3BE6-464D-A583-D3A84469B89C}" type="presOf" srcId="{D4ADD7A7-66CD-4AF3-9CA5-0673BDCCC67F}" destId="{AD188536-75C1-4C47-85F0-2AC48BC110F8}" srcOrd="0" destOrd="0" presId="urn:microsoft.com/office/officeart/2005/8/layout/chevron2"/>
    <dgm:cxn modelId="{E840FF88-0F40-41EC-82B8-E757BCAA27A8}" type="presParOf" srcId="{58CACE53-A777-4164-83E9-16DB4996D29E}" destId="{14AFB559-E811-46A0-96EA-8952C01B83A1}" srcOrd="0" destOrd="0" presId="urn:microsoft.com/office/officeart/2005/8/layout/chevron2"/>
    <dgm:cxn modelId="{29D1558A-493F-4364-8814-78F771514EF0}" type="presParOf" srcId="{14AFB559-E811-46A0-96EA-8952C01B83A1}" destId="{9014C276-B467-4D3E-9550-83E269CFA1DD}" srcOrd="0" destOrd="0" presId="urn:microsoft.com/office/officeart/2005/8/layout/chevron2"/>
    <dgm:cxn modelId="{A49E61E5-0956-414B-BE8F-107BC3B92F7B}" type="presParOf" srcId="{14AFB559-E811-46A0-96EA-8952C01B83A1}" destId="{19813E62-122A-4D6B-A58A-EF23EFFC7A74}" srcOrd="1" destOrd="0" presId="urn:microsoft.com/office/officeart/2005/8/layout/chevron2"/>
    <dgm:cxn modelId="{46730942-B9D2-4CB2-993C-24C339A0230A}" type="presParOf" srcId="{58CACE53-A777-4164-83E9-16DB4996D29E}" destId="{969CE557-0DEF-4592-9FBD-7AD0B7407CDA}" srcOrd="1" destOrd="0" presId="urn:microsoft.com/office/officeart/2005/8/layout/chevron2"/>
    <dgm:cxn modelId="{F5774A95-C468-4F44-8E18-7D201B844721}" type="presParOf" srcId="{58CACE53-A777-4164-83E9-16DB4996D29E}" destId="{6C35F69D-CDCF-4633-A917-D9E8FDEFD581}" srcOrd="2" destOrd="0" presId="urn:microsoft.com/office/officeart/2005/8/layout/chevron2"/>
    <dgm:cxn modelId="{28D9C746-85A8-4F23-979D-EC1290BCBA3C}" type="presParOf" srcId="{6C35F69D-CDCF-4633-A917-D9E8FDEFD581}" destId="{AD188536-75C1-4C47-85F0-2AC48BC110F8}" srcOrd="0" destOrd="0" presId="urn:microsoft.com/office/officeart/2005/8/layout/chevron2"/>
    <dgm:cxn modelId="{FA1990BF-E822-4CDC-B367-5763863BD622}" type="presParOf" srcId="{6C35F69D-CDCF-4633-A917-D9E8FDEFD581}" destId="{23FB54BC-085D-4167-AF18-5A3D9D1ECF0A}" srcOrd="1" destOrd="0" presId="urn:microsoft.com/office/officeart/2005/8/layout/chevron2"/>
    <dgm:cxn modelId="{6C6291EE-B24E-46AC-90E6-01038F235D2D}" type="presParOf" srcId="{58CACE53-A777-4164-83E9-16DB4996D29E}" destId="{FE9156C9-C79D-4D8C-B22A-940C0A30B806}" srcOrd="3" destOrd="0" presId="urn:microsoft.com/office/officeart/2005/8/layout/chevron2"/>
    <dgm:cxn modelId="{FE4900CA-7E62-4A1B-8420-50CA1ED5BCA9}" type="presParOf" srcId="{58CACE53-A777-4164-83E9-16DB4996D29E}" destId="{09C8AD34-72C0-4397-913E-80031BE794F4}" srcOrd="4" destOrd="0" presId="urn:microsoft.com/office/officeart/2005/8/layout/chevron2"/>
    <dgm:cxn modelId="{15FFF168-BC11-4AB5-BA27-1E4EC13CD691}" type="presParOf" srcId="{09C8AD34-72C0-4397-913E-80031BE794F4}" destId="{3078D609-48DD-4BB9-B09E-6A3ACB1BA557}" srcOrd="0" destOrd="0" presId="urn:microsoft.com/office/officeart/2005/8/layout/chevron2"/>
    <dgm:cxn modelId="{03AC354C-4145-4E4A-BD5B-B2BBEA389037}" type="presParOf" srcId="{09C8AD34-72C0-4397-913E-80031BE794F4}" destId="{299B2981-89C4-463F-9A6B-2D809C431FF4}" srcOrd="1" destOrd="0" presId="urn:microsoft.com/office/officeart/2005/8/layout/chevron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169"/>
          </a:xfrm>
          <a:prstGeom prst="rect">
            <a:avLst/>
          </a:prstGeom>
        </p:spPr>
        <p:txBody>
          <a:bodyPr vert="horz" lIns="92757" tIns="46378" rIns="92757" bIns="46378" rtlCol="0"/>
          <a:lstStyle>
            <a:lvl1pPr algn="l">
              <a:defRPr sz="1200"/>
            </a:lvl1pPr>
          </a:lstStyle>
          <a:p>
            <a:endParaRPr lang="en-US" dirty="0"/>
          </a:p>
        </p:txBody>
      </p:sp>
      <p:sp>
        <p:nvSpPr>
          <p:cNvPr id="3" name="Date Placeholder 2"/>
          <p:cNvSpPr>
            <a:spLocks noGrp="1"/>
          </p:cNvSpPr>
          <p:nvPr>
            <p:ph type="dt" idx="1"/>
          </p:nvPr>
        </p:nvSpPr>
        <p:spPr>
          <a:xfrm>
            <a:off x="3970938" y="0"/>
            <a:ext cx="3037840" cy="461169"/>
          </a:xfrm>
          <a:prstGeom prst="rect">
            <a:avLst/>
          </a:prstGeom>
        </p:spPr>
        <p:txBody>
          <a:bodyPr vert="horz" lIns="92757" tIns="46378" rIns="92757" bIns="46378" rtlCol="0"/>
          <a:lstStyle>
            <a:lvl1pPr algn="r">
              <a:defRPr sz="1200"/>
            </a:lvl1pPr>
          </a:lstStyle>
          <a:p>
            <a:fld id="{5D990D73-8A6B-4C3B-BD1E-65FDB3718E2D}" type="datetimeFigureOut">
              <a:rPr lang="en-US" smtClean="0"/>
              <a:pPr/>
              <a:t>8/13/2012</a:t>
            </a:fld>
            <a:endParaRPr lang="en-US" dirty="0"/>
          </a:p>
        </p:txBody>
      </p:sp>
      <p:sp>
        <p:nvSpPr>
          <p:cNvPr id="4" name="Slide Image Placeholder 3"/>
          <p:cNvSpPr>
            <a:spLocks noGrp="1" noRot="1" noChangeAspect="1"/>
          </p:cNvSpPr>
          <p:nvPr>
            <p:ph type="sldImg" idx="2"/>
          </p:nvPr>
        </p:nvSpPr>
        <p:spPr>
          <a:xfrm>
            <a:off x="1198563" y="692150"/>
            <a:ext cx="4613275" cy="3459163"/>
          </a:xfrm>
          <a:prstGeom prst="rect">
            <a:avLst/>
          </a:prstGeom>
          <a:noFill/>
          <a:ln w="12700">
            <a:solidFill>
              <a:prstClr val="black"/>
            </a:solidFill>
          </a:ln>
        </p:spPr>
        <p:txBody>
          <a:bodyPr vert="horz" lIns="92757" tIns="46378" rIns="92757" bIns="46378" rtlCol="0" anchor="ctr"/>
          <a:lstStyle/>
          <a:p>
            <a:endParaRPr lang="en-US" dirty="0"/>
          </a:p>
        </p:txBody>
      </p:sp>
      <p:sp>
        <p:nvSpPr>
          <p:cNvPr id="5" name="Notes Placeholder 4"/>
          <p:cNvSpPr>
            <a:spLocks noGrp="1"/>
          </p:cNvSpPr>
          <p:nvPr>
            <p:ph type="body" sz="quarter" idx="3"/>
          </p:nvPr>
        </p:nvSpPr>
        <p:spPr>
          <a:xfrm>
            <a:off x="701040" y="4381103"/>
            <a:ext cx="5608320" cy="4150519"/>
          </a:xfrm>
          <a:prstGeom prst="rect">
            <a:avLst/>
          </a:prstGeom>
        </p:spPr>
        <p:txBody>
          <a:bodyPr vert="horz" lIns="92757" tIns="46378" rIns="92757" bIns="4637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60605"/>
            <a:ext cx="3037840" cy="461169"/>
          </a:xfrm>
          <a:prstGeom prst="rect">
            <a:avLst/>
          </a:prstGeom>
        </p:spPr>
        <p:txBody>
          <a:bodyPr vert="horz" lIns="92757" tIns="46378" rIns="92757" bIns="4637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60605"/>
            <a:ext cx="3037840" cy="461169"/>
          </a:xfrm>
          <a:prstGeom prst="rect">
            <a:avLst/>
          </a:prstGeom>
        </p:spPr>
        <p:txBody>
          <a:bodyPr vert="horz" lIns="92757" tIns="46378" rIns="92757" bIns="46378" rtlCol="0" anchor="b"/>
          <a:lstStyle>
            <a:lvl1pPr algn="r">
              <a:defRPr sz="1200"/>
            </a:lvl1pPr>
          </a:lstStyle>
          <a:p>
            <a:fld id="{0FE637AA-961B-416F-A8B8-97BE69E97DBD}" type="slidenum">
              <a:rPr lang="en-US" smtClean="0"/>
              <a:pPr/>
              <a:t>‹#›</a:t>
            </a:fld>
            <a:endParaRPr lang="en-US" dirty="0"/>
          </a:p>
        </p:txBody>
      </p:sp>
    </p:spTree>
    <p:extLst>
      <p:ext uri="{BB962C8B-B14F-4D97-AF65-F5344CB8AC3E}">
        <p14:creationId xmlns:p14="http://schemas.microsoft.com/office/powerpoint/2010/main" val="3442777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0FE637AA-961B-416F-A8B8-97BE69E97DBD}"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E637AA-961B-416F-A8B8-97BE69E97DBD}" type="slidenum">
              <a:rPr lang="en-US" smtClean="0"/>
              <a:pPr/>
              <a:t>15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tags" Target="../tags/tag15.xml"/><Relationship Id="rId3" Type="http://schemas.openxmlformats.org/officeDocument/2006/relationships/tags" Target="../tags/tag10.xml"/><Relationship Id="rId7" Type="http://schemas.openxmlformats.org/officeDocument/2006/relationships/tags" Target="../tags/tag14.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tags" Target="../tags/tag13.xml"/><Relationship Id="rId11" Type="http://schemas.openxmlformats.org/officeDocument/2006/relationships/slideMaster" Target="../slideMasters/slideMaster1.xml"/><Relationship Id="rId5" Type="http://schemas.openxmlformats.org/officeDocument/2006/relationships/tags" Target="../tags/tag12.xml"/><Relationship Id="rId10" Type="http://schemas.openxmlformats.org/officeDocument/2006/relationships/tags" Target="../tags/tag17.xml"/><Relationship Id="rId4" Type="http://schemas.openxmlformats.org/officeDocument/2006/relationships/tags" Target="../tags/tag11.xml"/><Relationship Id="rId9" Type="http://schemas.openxmlformats.org/officeDocument/2006/relationships/tags" Target="../tags/tag16.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tags" Target="../tags/tag71.xml"/><Relationship Id="rId6" Type="http://schemas.openxmlformats.org/officeDocument/2006/relationships/slideMaster" Target="../slideMasters/slideMaster1.xml"/><Relationship Id="rId5" Type="http://schemas.openxmlformats.org/officeDocument/2006/relationships/tags" Target="../tags/tag75.xml"/><Relationship Id="rId4" Type="http://schemas.openxmlformats.org/officeDocument/2006/relationships/tags" Target="../tags/tag74.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78.xml"/><Relationship Id="rId2" Type="http://schemas.openxmlformats.org/officeDocument/2006/relationships/tags" Target="../tags/tag77.xml"/><Relationship Id="rId1" Type="http://schemas.openxmlformats.org/officeDocument/2006/relationships/tags" Target="../tags/tag76.xml"/><Relationship Id="rId6" Type="http://schemas.openxmlformats.org/officeDocument/2006/relationships/slideMaster" Target="../slideMasters/slideMaster1.xml"/><Relationship Id="rId5" Type="http://schemas.openxmlformats.org/officeDocument/2006/relationships/tags" Target="../tags/tag80.xml"/><Relationship Id="rId4" Type="http://schemas.openxmlformats.org/officeDocument/2006/relationships/tags" Target="../tags/tag79.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slideMaster" Target="../slideMasters/slideMaster1.xml"/><Relationship Id="rId5" Type="http://schemas.openxmlformats.org/officeDocument/2006/relationships/tags" Target="../tags/tag22.xml"/><Relationship Id="rId4" Type="http://schemas.openxmlformats.org/officeDocument/2006/relationships/tags" Target="../tags/tag21.xml"/></Relationships>
</file>

<file path=ppt/slideLayouts/_rels/slideLayout3.xml.rels><?xml version="1.0" encoding="UTF-8" standalone="yes"?>
<Relationships xmlns="http://schemas.openxmlformats.org/package/2006/relationships"><Relationship Id="rId8" Type="http://schemas.openxmlformats.org/officeDocument/2006/relationships/tags" Target="../tags/tag30.xml"/><Relationship Id="rId3" Type="http://schemas.openxmlformats.org/officeDocument/2006/relationships/tags" Target="../tags/tag25.xml"/><Relationship Id="rId7" Type="http://schemas.openxmlformats.org/officeDocument/2006/relationships/tags" Target="../tags/tag29.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11" Type="http://schemas.openxmlformats.org/officeDocument/2006/relationships/slideMaster" Target="../slideMasters/slideMaster1.xml"/><Relationship Id="rId5" Type="http://schemas.openxmlformats.org/officeDocument/2006/relationships/tags" Target="../tags/tag27.xml"/><Relationship Id="rId10" Type="http://schemas.openxmlformats.org/officeDocument/2006/relationships/tags" Target="../tags/tag32.xml"/><Relationship Id="rId4" Type="http://schemas.openxmlformats.org/officeDocument/2006/relationships/tags" Target="../tags/tag26.xml"/><Relationship Id="rId9" Type="http://schemas.openxmlformats.org/officeDocument/2006/relationships/tags" Target="../tags/tag3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35.xml"/><Relationship Id="rId7" Type="http://schemas.openxmlformats.org/officeDocument/2006/relationships/slideMaster" Target="../slideMasters/slideMaster1.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tags" Target="../tags/tag38.xml"/><Relationship Id="rId5" Type="http://schemas.openxmlformats.org/officeDocument/2006/relationships/tags" Target="../tags/tag37.xml"/><Relationship Id="rId4" Type="http://schemas.openxmlformats.org/officeDocument/2006/relationships/tags" Target="../tags/tag36.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46.xml"/><Relationship Id="rId3" Type="http://schemas.openxmlformats.org/officeDocument/2006/relationships/tags" Target="../tags/tag41.xml"/><Relationship Id="rId7" Type="http://schemas.openxmlformats.org/officeDocument/2006/relationships/tags" Target="../tags/tag45.xml"/><Relationship Id="rId2" Type="http://schemas.openxmlformats.org/officeDocument/2006/relationships/tags" Target="../tags/tag40.xml"/><Relationship Id="rId1" Type="http://schemas.openxmlformats.org/officeDocument/2006/relationships/tags" Target="../tags/tag39.xml"/><Relationship Id="rId6" Type="http://schemas.openxmlformats.org/officeDocument/2006/relationships/tags" Target="../tags/tag44.xml"/><Relationship Id="rId5" Type="http://schemas.openxmlformats.org/officeDocument/2006/relationships/tags" Target="../tags/tag43.xml"/><Relationship Id="rId4" Type="http://schemas.openxmlformats.org/officeDocument/2006/relationships/tags" Target="../tags/tag42.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 Id="rId5" Type="http://schemas.openxmlformats.org/officeDocument/2006/relationships/slideMaster" Target="../slideMasters/slideMaster1.xml"/><Relationship Id="rId4" Type="http://schemas.openxmlformats.org/officeDocument/2006/relationships/tags" Target="../tags/tag50.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tags" Target="../tags/tag51.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openxmlformats.org/officeDocument/2006/relationships/tags" Target="../tags/tag61.xml"/><Relationship Id="rId3" Type="http://schemas.openxmlformats.org/officeDocument/2006/relationships/tags" Target="../tags/tag56.xml"/><Relationship Id="rId7" Type="http://schemas.openxmlformats.org/officeDocument/2006/relationships/tags" Target="../tags/tag60.xml"/><Relationship Id="rId2" Type="http://schemas.openxmlformats.org/officeDocument/2006/relationships/tags" Target="../tags/tag55.xml"/><Relationship Id="rId1" Type="http://schemas.openxmlformats.org/officeDocument/2006/relationships/tags" Target="../tags/tag54.xml"/><Relationship Id="rId6" Type="http://schemas.openxmlformats.org/officeDocument/2006/relationships/tags" Target="../tags/tag59.xml"/><Relationship Id="rId5" Type="http://schemas.openxmlformats.org/officeDocument/2006/relationships/tags" Target="../tags/tag58.xml"/><Relationship Id="rId4" Type="http://schemas.openxmlformats.org/officeDocument/2006/relationships/tags" Target="../tags/tag57.xml"/><Relationship Id="rId9"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8" Type="http://schemas.openxmlformats.org/officeDocument/2006/relationships/tags" Target="../tags/tag69.xml"/><Relationship Id="rId3" Type="http://schemas.openxmlformats.org/officeDocument/2006/relationships/tags" Target="../tags/tag64.xml"/><Relationship Id="rId7" Type="http://schemas.openxmlformats.org/officeDocument/2006/relationships/tags" Target="../tags/tag68.xml"/><Relationship Id="rId2" Type="http://schemas.openxmlformats.org/officeDocument/2006/relationships/tags" Target="../tags/tag63.xml"/><Relationship Id="rId1" Type="http://schemas.openxmlformats.org/officeDocument/2006/relationships/tags" Target="../tags/tag62.xml"/><Relationship Id="rId6" Type="http://schemas.openxmlformats.org/officeDocument/2006/relationships/tags" Target="../tags/tag67.xml"/><Relationship Id="rId5" Type="http://schemas.openxmlformats.org/officeDocument/2006/relationships/tags" Target="../tags/tag66.xml"/><Relationship Id="rId10" Type="http://schemas.openxmlformats.org/officeDocument/2006/relationships/slideMaster" Target="../slideMasters/slideMaster1.xml"/><Relationship Id="rId4" Type="http://schemas.openxmlformats.org/officeDocument/2006/relationships/tags" Target="../tags/tag65.xml"/><Relationship Id="rId9" Type="http://schemas.openxmlformats.org/officeDocument/2006/relationships/tags" Target="../tags/tag7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custDataLst>
              <p:tags r:id="rId1"/>
            </p:custDataLst>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ounded Rectangle 12"/>
          <p:cNvSpPr/>
          <p:nvPr>
            <p:custDataLst>
              <p:tags r:id="rId2"/>
            </p:custDataLst>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itle 8"/>
          <p:cNvSpPr>
            <a:spLocks noGrp="1"/>
          </p:cNvSpPr>
          <p:nvPr>
            <p:ph type="subTitle" idx="1"/>
            <p:custDataLst>
              <p:tags r:id="rId3"/>
            </p:custDataLst>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custDataLst>
              <p:tags r:id="rId4"/>
            </p:custDataLst>
          </p:nvPr>
        </p:nvSpPr>
        <p:spPr/>
        <p:txBody>
          <a:bodyPr/>
          <a:lstStyle/>
          <a:p>
            <a:fld id="{1E15F3BF-54B5-47F5-AD03-CF13D47BD9FE}" type="datetime1">
              <a:rPr lang="en-US" smtClean="0"/>
              <a:pPr/>
              <a:t>8/13/2012</a:t>
            </a:fld>
            <a:endParaRPr lang="en-US" dirty="0"/>
          </a:p>
        </p:txBody>
      </p:sp>
      <p:sp>
        <p:nvSpPr>
          <p:cNvPr id="17" name="Footer Placeholder 16"/>
          <p:cNvSpPr>
            <a:spLocks noGrp="1"/>
          </p:cNvSpPr>
          <p:nvPr>
            <p:ph type="ftr" sz="quarter" idx="11"/>
            <p:custDataLst>
              <p:tags r:id="rId5"/>
            </p:custDataLst>
          </p:nvPr>
        </p:nvSpPr>
        <p:spPr/>
        <p:txBody>
          <a:bodyPr/>
          <a:lstStyle/>
          <a:p>
            <a:endParaRPr lang="en-US" dirty="0"/>
          </a:p>
        </p:txBody>
      </p:sp>
      <p:sp>
        <p:nvSpPr>
          <p:cNvPr id="29" name="Slide Number Placeholder 28"/>
          <p:cNvSpPr>
            <a:spLocks noGrp="1"/>
          </p:cNvSpPr>
          <p:nvPr>
            <p:ph type="sldNum" sz="quarter" idx="12"/>
            <p:custDataLst>
              <p:tags r:id="rId6"/>
            </p:custDataLst>
          </p:nvPr>
        </p:nvSpPr>
        <p:spPr/>
        <p:txBody>
          <a:bodyPr lIns="0" tIns="0" rIns="0" bIns="0">
            <a:noAutofit/>
          </a:bodyPr>
          <a:lstStyle>
            <a:lvl1pPr>
              <a:defRPr sz="1400">
                <a:solidFill>
                  <a:srgbClr val="FFFFFF"/>
                </a:solidFill>
              </a:defRPr>
            </a:lvl1pPr>
          </a:lstStyle>
          <a:p>
            <a:fld id="{3320B93C-B305-4100-A3D8-F72B2170604E}" type="slidenum">
              <a:rPr lang="en-US" smtClean="0"/>
              <a:pPr/>
              <a:t>‹#›</a:t>
            </a:fld>
            <a:endParaRPr lang="en-US" dirty="0"/>
          </a:p>
        </p:txBody>
      </p:sp>
      <p:sp>
        <p:nvSpPr>
          <p:cNvPr id="7" name="Rectangle 6"/>
          <p:cNvSpPr/>
          <p:nvPr>
            <p:custDataLst>
              <p:tags r:id="rId7"/>
            </p:custDataLst>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custDataLst>
              <p:tags r:id="rId8"/>
            </p:custDataLst>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custDataLst>
              <p:tags r:id="rId9"/>
            </p:custDataLst>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custDataLst>
              <p:tags r:id="rId10"/>
            </p:custDataLst>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custDataLst>
              <p:tags r:id="rId2"/>
            </p:custDataLst>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custDataLst>
              <p:tags r:id="rId3"/>
            </p:custDataLst>
          </p:nvPr>
        </p:nvSpPr>
        <p:spPr/>
        <p:txBody>
          <a:bodyPr/>
          <a:lstStyle/>
          <a:p>
            <a:fld id="{FEB3A11F-B1F3-4014-962C-AEDA1592F745}" type="datetime1">
              <a:rPr lang="en-US" smtClean="0"/>
              <a:pPr/>
              <a:t>8/13/2012</a:t>
            </a:fld>
            <a:endParaRPr lang="en-US" dirty="0"/>
          </a:p>
        </p:txBody>
      </p:sp>
      <p:sp>
        <p:nvSpPr>
          <p:cNvPr id="5" name="Footer Placeholder 4"/>
          <p:cNvSpPr>
            <a:spLocks noGrp="1"/>
          </p:cNvSpPr>
          <p:nvPr>
            <p:ph type="ftr" sz="quarter" idx="11"/>
            <p:custDataLst>
              <p:tags r:id="rId4"/>
            </p:custDataLst>
          </p:nvPr>
        </p:nvSpPr>
        <p:spPr/>
        <p:txBody>
          <a:bodyPr/>
          <a:lstStyle/>
          <a:p>
            <a:endParaRPr lang="en-US" dirty="0"/>
          </a:p>
        </p:txBody>
      </p:sp>
      <p:sp>
        <p:nvSpPr>
          <p:cNvPr id="6" name="Slide Number Placeholder 5"/>
          <p:cNvSpPr>
            <a:spLocks noGrp="1"/>
          </p:cNvSpPr>
          <p:nvPr>
            <p:ph type="sldNum" sz="quarter" idx="12"/>
            <p:custDataLst>
              <p:tags r:id="rId5"/>
            </p:custDataLst>
          </p:nvPr>
        </p:nvSpPr>
        <p:spPr/>
        <p:txBody>
          <a:bodyPr/>
          <a:lstStyle/>
          <a:p>
            <a:fld id="{3320B93C-B305-4100-A3D8-F72B2170604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custDataLst>
              <p:tags r:id="rId1"/>
            </p:custDataLs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custDataLst>
              <p:tags r:id="rId2"/>
            </p:custDataLst>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custDataLst>
              <p:tags r:id="rId3"/>
            </p:custDataLst>
          </p:nvPr>
        </p:nvSpPr>
        <p:spPr/>
        <p:txBody>
          <a:bodyPr/>
          <a:lstStyle/>
          <a:p>
            <a:fld id="{034A84E4-960B-46A2-BA23-97939E0FAD66}" type="datetime1">
              <a:rPr lang="en-US" smtClean="0"/>
              <a:pPr/>
              <a:t>8/13/2012</a:t>
            </a:fld>
            <a:endParaRPr lang="en-US" dirty="0"/>
          </a:p>
        </p:txBody>
      </p:sp>
      <p:sp>
        <p:nvSpPr>
          <p:cNvPr id="5" name="Footer Placeholder 4"/>
          <p:cNvSpPr>
            <a:spLocks noGrp="1"/>
          </p:cNvSpPr>
          <p:nvPr>
            <p:ph type="ftr" sz="quarter" idx="11"/>
            <p:custDataLst>
              <p:tags r:id="rId4"/>
            </p:custDataLst>
          </p:nvPr>
        </p:nvSpPr>
        <p:spPr/>
        <p:txBody>
          <a:bodyPr/>
          <a:lstStyle/>
          <a:p>
            <a:endParaRPr lang="en-US" dirty="0"/>
          </a:p>
        </p:txBody>
      </p:sp>
      <p:sp>
        <p:nvSpPr>
          <p:cNvPr id="6" name="Slide Number Placeholder 5"/>
          <p:cNvSpPr>
            <a:spLocks noGrp="1"/>
          </p:cNvSpPr>
          <p:nvPr>
            <p:ph type="sldNum" sz="quarter" idx="12"/>
            <p:custDataLst>
              <p:tags r:id="rId5"/>
            </p:custDataLst>
          </p:nvPr>
        </p:nvSpPr>
        <p:spPr/>
        <p:txBody>
          <a:bodyPr/>
          <a:lstStyle/>
          <a:p>
            <a:fld id="{3320B93C-B305-4100-A3D8-F72B2170604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custDataLst>
              <p:tags r:id="rId2"/>
            </p:custDataLst>
          </p:nvPr>
        </p:nvSpPr>
        <p:spPr/>
        <p:txBody>
          <a:bodyPr/>
          <a:lstStyle/>
          <a:p>
            <a:fld id="{4391617F-ABD7-4E7E-98A4-7F9A2207DFB3}" type="datetime1">
              <a:rPr lang="en-US" smtClean="0"/>
              <a:pPr/>
              <a:t>8/13/2012</a:t>
            </a:fld>
            <a:endParaRPr lang="en-US" dirty="0"/>
          </a:p>
        </p:txBody>
      </p:sp>
      <p:sp>
        <p:nvSpPr>
          <p:cNvPr id="5" name="Footer Placeholder 4"/>
          <p:cNvSpPr>
            <a:spLocks noGrp="1"/>
          </p:cNvSpPr>
          <p:nvPr>
            <p:ph type="ftr" sz="quarter" idx="11"/>
            <p:custDataLst>
              <p:tags r:id="rId3"/>
            </p:custDataLst>
          </p:nvPr>
        </p:nvSpPr>
        <p:spPr/>
        <p:txBody>
          <a:bodyPr/>
          <a:lstStyle/>
          <a:p>
            <a:endParaRPr lang="en-US" dirty="0"/>
          </a:p>
        </p:txBody>
      </p:sp>
      <p:sp>
        <p:nvSpPr>
          <p:cNvPr id="6" name="Slide Number Placeholder 5"/>
          <p:cNvSpPr>
            <a:spLocks noGrp="1"/>
          </p:cNvSpPr>
          <p:nvPr>
            <p:ph type="sldNum" sz="quarter" idx="12"/>
            <p:custDataLst>
              <p:tags r:id="rId4"/>
            </p:custDataLst>
          </p:nvPr>
        </p:nvSpPr>
        <p:spPr/>
        <p:txBody>
          <a:bodyPr/>
          <a:lstStyle/>
          <a:p>
            <a:fld id="{3320B93C-B305-4100-A3D8-F72B2170604E}" type="slidenum">
              <a:rPr lang="en-US" smtClean="0"/>
              <a:pPr/>
              <a:t>‹#›</a:t>
            </a:fld>
            <a:endParaRPr lang="en-US" dirty="0"/>
          </a:p>
        </p:txBody>
      </p:sp>
      <p:sp>
        <p:nvSpPr>
          <p:cNvPr id="8" name="Content Placeholder 7"/>
          <p:cNvSpPr>
            <a:spLocks noGrp="1"/>
          </p:cNvSpPr>
          <p:nvPr>
            <p:ph sz="quarter" idx="1"/>
            <p:custDataLst>
              <p:tags r:id="rId5"/>
            </p:custDataLst>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custDataLst>
              <p:tags r:id="rId1"/>
            </p:custDataLst>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ounded Rectangle 9"/>
          <p:cNvSpPr/>
          <p:nvPr>
            <p:custDataLst>
              <p:tags r:id="rId2"/>
            </p:custDataLst>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custDataLst>
              <p:tags r:id="rId3"/>
            </p:custDataLst>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custDataLst>
              <p:tags r:id="rId4"/>
            </p:custDataLst>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custDataLst>
              <p:tags r:id="rId5"/>
            </p:custDataLst>
          </p:nvPr>
        </p:nvSpPr>
        <p:spPr/>
        <p:txBody>
          <a:bodyPr/>
          <a:lstStyle/>
          <a:p>
            <a:fld id="{11E94AE3-8EFF-4C86-84AF-42C3F2DCD234}" type="datetime1">
              <a:rPr lang="en-US" smtClean="0"/>
              <a:pPr/>
              <a:t>8/13/2012</a:t>
            </a:fld>
            <a:endParaRPr lang="en-US" dirty="0"/>
          </a:p>
        </p:txBody>
      </p:sp>
      <p:sp>
        <p:nvSpPr>
          <p:cNvPr id="5" name="Footer Placeholder 4"/>
          <p:cNvSpPr>
            <a:spLocks noGrp="1"/>
          </p:cNvSpPr>
          <p:nvPr>
            <p:ph type="ftr" sz="quarter" idx="11"/>
            <p:custDataLst>
              <p:tags r:id="rId6"/>
            </p:custDataLst>
          </p:nvPr>
        </p:nvSpPr>
        <p:spPr>
          <a:xfrm>
            <a:off x="800100" y="6172200"/>
            <a:ext cx="4000500" cy="457200"/>
          </a:xfrm>
        </p:spPr>
        <p:txBody>
          <a:bodyPr/>
          <a:lstStyle/>
          <a:p>
            <a:endParaRPr lang="en-US" dirty="0"/>
          </a:p>
        </p:txBody>
      </p:sp>
      <p:sp>
        <p:nvSpPr>
          <p:cNvPr id="7" name="Rectangle 6"/>
          <p:cNvSpPr/>
          <p:nvPr>
            <p:custDataLst>
              <p:tags r:id="rId7"/>
            </p:custDataLst>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custDataLst>
              <p:tags r:id="rId8"/>
            </p:custDataLst>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custDataLst>
              <p:tags r:id="rId9"/>
            </p:custDataLst>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custDataLst>
              <p:tags r:id="rId10"/>
            </p:custDataLst>
          </p:nvPr>
        </p:nvSpPr>
        <p:spPr>
          <a:xfrm>
            <a:off x="146304" y="6208776"/>
            <a:ext cx="457200" cy="457200"/>
          </a:xfrm>
        </p:spPr>
        <p:txBody>
          <a:bodyPr/>
          <a:lstStyle/>
          <a:p>
            <a:fld id="{3320B93C-B305-4100-A3D8-F72B2170604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custDataLst>
              <p:tags r:id="rId2"/>
            </p:custDataLst>
          </p:nvPr>
        </p:nvSpPr>
        <p:spPr/>
        <p:txBody>
          <a:bodyPr/>
          <a:lstStyle/>
          <a:p>
            <a:fld id="{F94079D9-85D1-43FC-94A1-95BF23969040}" type="datetime1">
              <a:rPr lang="en-US" smtClean="0"/>
              <a:pPr/>
              <a:t>8/13/2012</a:t>
            </a:fld>
            <a:endParaRPr lang="en-US" dirty="0"/>
          </a:p>
        </p:txBody>
      </p:sp>
      <p:sp>
        <p:nvSpPr>
          <p:cNvPr id="6" name="Footer Placeholder 5"/>
          <p:cNvSpPr>
            <a:spLocks noGrp="1"/>
          </p:cNvSpPr>
          <p:nvPr>
            <p:ph type="ftr" sz="quarter" idx="11"/>
            <p:custDataLst>
              <p:tags r:id="rId3"/>
            </p:custDataLst>
          </p:nvPr>
        </p:nvSpPr>
        <p:spPr/>
        <p:txBody>
          <a:bodyPr/>
          <a:lstStyle/>
          <a:p>
            <a:endParaRPr lang="en-US" dirty="0"/>
          </a:p>
        </p:txBody>
      </p:sp>
      <p:sp>
        <p:nvSpPr>
          <p:cNvPr id="7" name="Slide Number Placeholder 6"/>
          <p:cNvSpPr>
            <a:spLocks noGrp="1"/>
          </p:cNvSpPr>
          <p:nvPr>
            <p:ph type="sldNum" sz="quarter" idx="12"/>
            <p:custDataLst>
              <p:tags r:id="rId4"/>
            </p:custDataLst>
          </p:nvPr>
        </p:nvSpPr>
        <p:spPr/>
        <p:txBody>
          <a:bodyPr/>
          <a:lstStyle/>
          <a:p>
            <a:fld id="{3320B93C-B305-4100-A3D8-F72B2170604E}" type="slidenum">
              <a:rPr lang="en-US" smtClean="0"/>
              <a:pPr/>
              <a:t>‹#›</a:t>
            </a:fld>
            <a:endParaRPr lang="en-US" dirty="0"/>
          </a:p>
        </p:txBody>
      </p:sp>
      <p:sp>
        <p:nvSpPr>
          <p:cNvPr id="9" name="Content Placeholder 8"/>
          <p:cNvSpPr>
            <a:spLocks noGrp="1"/>
          </p:cNvSpPr>
          <p:nvPr>
            <p:ph sz="quarter" idx="1"/>
            <p:custDataLst>
              <p:tags r:id="rId5"/>
            </p:custDataLst>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custDataLst>
              <p:tags r:id="rId6"/>
            </p:custDataLst>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custDataLst>
              <p:tags r:id="rId2"/>
            </p:custDataLst>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custDataLst>
              <p:tags r:id="rId3"/>
            </p:custDataLst>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custDataLst>
              <p:tags r:id="rId4"/>
            </p:custDataLst>
          </p:nvPr>
        </p:nvSpPr>
        <p:spPr/>
        <p:txBody>
          <a:bodyPr/>
          <a:lstStyle/>
          <a:p>
            <a:fld id="{7868F8C0-2D7B-4505-917D-149A5D37CC66}" type="datetime1">
              <a:rPr lang="en-US" smtClean="0"/>
              <a:pPr/>
              <a:t>8/13/2012</a:t>
            </a:fld>
            <a:endParaRPr lang="en-US" dirty="0"/>
          </a:p>
        </p:txBody>
      </p:sp>
      <p:sp>
        <p:nvSpPr>
          <p:cNvPr id="8" name="Footer Placeholder 7"/>
          <p:cNvSpPr>
            <a:spLocks noGrp="1"/>
          </p:cNvSpPr>
          <p:nvPr>
            <p:ph type="ftr" sz="quarter" idx="11"/>
            <p:custDataLst>
              <p:tags r:id="rId5"/>
            </p:custDataLst>
          </p:nvPr>
        </p:nvSpPr>
        <p:spPr/>
        <p:txBody>
          <a:bodyPr/>
          <a:lstStyle/>
          <a:p>
            <a:endParaRPr lang="en-US" dirty="0"/>
          </a:p>
        </p:txBody>
      </p:sp>
      <p:sp>
        <p:nvSpPr>
          <p:cNvPr id="9" name="Slide Number Placeholder 8"/>
          <p:cNvSpPr>
            <a:spLocks noGrp="1"/>
          </p:cNvSpPr>
          <p:nvPr>
            <p:ph type="sldNum" sz="quarter" idx="12"/>
            <p:custDataLst>
              <p:tags r:id="rId6"/>
            </p:custDataLst>
          </p:nvPr>
        </p:nvSpPr>
        <p:spPr/>
        <p:txBody>
          <a:bodyPr/>
          <a:lstStyle/>
          <a:p>
            <a:fld id="{3320B93C-B305-4100-A3D8-F72B2170604E}" type="slidenum">
              <a:rPr lang="en-US" smtClean="0"/>
              <a:pPr/>
              <a:t>‹#›</a:t>
            </a:fld>
            <a:endParaRPr lang="en-US" dirty="0"/>
          </a:p>
        </p:txBody>
      </p:sp>
      <p:sp>
        <p:nvSpPr>
          <p:cNvPr id="11" name="Content Placeholder 10"/>
          <p:cNvSpPr>
            <a:spLocks noGrp="1"/>
          </p:cNvSpPr>
          <p:nvPr>
            <p:ph sz="half" idx="2"/>
            <p:custDataLst>
              <p:tags r:id="rId7"/>
            </p:custDataLst>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custDataLst>
              <p:tags r:id="rId8"/>
            </p:custDataLst>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custDataLst>
              <p:tags r:id="rId2"/>
            </p:custDataLst>
          </p:nvPr>
        </p:nvSpPr>
        <p:spPr/>
        <p:txBody>
          <a:bodyPr/>
          <a:lstStyle/>
          <a:p>
            <a:fld id="{DD03C56D-DE2D-4A33-907C-FB746E2044A8}" type="datetime1">
              <a:rPr lang="en-US" smtClean="0"/>
              <a:pPr/>
              <a:t>8/13/2012</a:t>
            </a:fld>
            <a:endParaRPr lang="en-US" dirty="0"/>
          </a:p>
        </p:txBody>
      </p:sp>
      <p:sp>
        <p:nvSpPr>
          <p:cNvPr id="4" name="Footer Placeholder 3"/>
          <p:cNvSpPr>
            <a:spLocks noGrp="1"/>
          </p:cNvSpPr>
          <p:nvPr>
            <p:ph type="ftr" sz="quarter" idx="11"/>
            <p:custDataLst>
              <p:tags r:id="rId3"/>
            </p:custDataLst>
          </p:nvPr>
        </p:nvSpPr>
        <p:spPr/>
        <p:txBody>
          <a:bodyPr/>
          <a:lstStyle/>
          <a:p>
            <a:endParaRPr lang="en-US" dirty="0"/>
          </a:p>
        </p:txBody>
      </p:sp>
      <p:sp>
        <p:nvSpPr>
          <p:cNvPr id="5" name="Slide Number Placeholder 4"/>
          <p:cNvSpPr>
            <a:spLocks noGrp="1"/>
          </p:cNvSpPr>
          <p:nvPr>
            <p:ph type="sldNum" sz="quarter" idx="12"/>
            <p:custDataLst>
              <p:tags r:id="rId4"/>
            </p:custDataLst>
          </p:nvPr>
        </p:nvSpPr>
        <p:spPr/>
        <p:txBody>
          <a:bodyPr/>
          <a:lstStyle/>
          <a:p>
            <a:fld id="{3320B93C-B305-4100-A3D8-F72B2170604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custDataLst>
              <p:tags r:id="rId1"/>
            </p:custDataLst>
          </p:nvPr>
        </p:nvSpPr>
        <p:spPr/>
        <p:txBody>
          <a:bodyPr/>
          <a:lstStyle/>
          <a:p>
            <a:fld id="{CCF7DB32-261C-45F8-AF3E-D097292B6512}" type="datetime1">
              <a:rPr lang="en-US" smtClean="0"/>
              <a:pPr/>
              <a:t>8/13/2012</a:t>
            </a:fld>
            <a:endParaRPr lang="en-US" dirty="0"/>
          </a:p>
        </p:txBody>
      </p:sp>
      <p:sp>
        <p:nvSpPr>
          <p:cNvPr id="3" name="Footer Placeholder 2"/>
          <p:cNvSpPr>
            <a:spLocks noGrp="1"/>
          </p:cNvSpPr>
          <p:nvPr>
            <p:ph type="ftr" sz="quarter" idx="11"/>
            <p:custDataLst>
              <p:tags r:id="rId2"/>
            </p:custDataLst>
          </p:nvPr>
        </p:nvSpPr>
        <p:spPr/>
        <p:txBody>
          <a:bodyPr/>
          <a:lstStyle/>
          <a:p>
            <a:endParaRPr lang="en-US" dirty="0"/>
          </a:p>
        </p:txBody>
      </p:sp>
      <p:sp>
        <p:nvSpPr>
          <p:cNvPr id="4" name="Slide Number Placeholder 3"/>
          <p:cNvSpPr>
            <a:spLocks noGrp="1"/>
          </p:cNvSpPr>
          <p:nvPr>
            <p:ph type="sldNum" sz="quarter" idx="12"/>
            <p:custDataLst>
              <p:tags r:id="rId3"/>
            </p:custDataLst>
          </p:nvPr>
        </p:nvSpPr>
        <p:spPr/>
        <p:txBody>
          <a:bodyPr/>
          <a:lstStyle/>
          <a:p>
            <a:fld id="{3320B93C-B305-4100-A3D8-F72B2170604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custDataLst>
              <p:tags r:id="rId1"/>
            </p:custDataLst>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ounded Rectangle 8"/>
          <p:cNvSpPr/>
          <p:nvPr>
            <p:custDataLst>
              <p:tags r:id="rId2"/>
            </p:custDataLst>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custDataLst>
              <p:tags r:id="rId3"/>
            </p:custDataLst>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custDataLst>
              <p:tags r:id="rId4"/>
            </p:custDataLst>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custDataLst>
              <p:tags r:id="rId5"/>
            </p:custDataLst>
          </p:nvPr>
        </p:nvSpPr>
        <p:spPr/>
        <p:txBody>
          <a:bodyPr/>
          <a:lstStyle/>
          <a:p>
            <a:fld id="{72DA7812-7A03-4ABA-A4AD-8A7139569B02}" type="datetime1">
              <a:rPr lang="en-US" smtClean="0"/>
              <a:pPr/>
              <a:t>8/13/2012</a:t>
            </a:fld>
            <a:endParaRPr lang="en-US" dirty="0"/>
          </a:p>
        </p:txBody>
      </p:sp>
      <p:sp>
        <p:nvSpPr>
          <p:cNvPr id="6" name="Footer Placeholder 5"/>
          <p:cNvSpPr>
            <a:spLocks noGrp="1"/>
          </p:cNvSpPr>
          <p:nvPr>
            <p:ph type="ftr" sz="quarter" idx="11"/>
            <p:custDataLst>
              <p:tags r:id="rId6"/>
            </p:custDataLst>
          </p:nvPr>
        </p:nvSpPr>
        <p:spPr/>
        <p:txBody>
          <a:bodyPr/>
          <a:lstStyle/>
          <a:p>
            <a:endParaRPr lang="en-US" dirty="0"/>
          </a:p>
        </p:txBody>
      </p:sp>
      <p:sp>
        <p:nvSpPr>
          <p:cNvPr id="7" name="Slide Number Placeholder 6"/>
          <p:cNvSpPr>
            <a:spLocks noGrp="1"/>
          </p:cNvSpPr>
          <p:nvPr>
            <p:ph type="sldNum" sz="quarter" idx="12"/>
            <p:custDataLst>
              <p:tags r:id="rId7"/>
            </p:custDataLst>
          </p:nvPr>
        </p:nvSpPr>
        <p:spPr/>
        <p:txBody>
          <a:bodyPr/>
          <a:lstStyle/>
          <a:p>
            <a:fld id="{3320B93C-B305-4100-A3D8-F72B2170604E}" type="slidenum">
              <a:rPr lang="en-US" smtClean="0"/>
              <a:pPr/>
              <a:t>‹#›</a:t>
            </a:fld>
            <a:endParaRPr lang="en-US" dirty="0"/>
          </a:p>
        </p:txBody>
      </p:sp>
      <p:sp>
        <p:nvSpPr>
          <p:cNvPr id="11" name="Content Placeholder 10"/>
          <p:cNvSpPr>
            <a:spLocks noGrp="1"/>
          </p:cNvSpPr>
          <p:nvPr>
            <p:ph sz="quarter" idx="1"/>
            <p:custDataLst>
              <p:tags r:id="rId8"/>
            </p:custDataLst>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custDataLst>
              <p:tags r:id="rId2"/>
            </p:custDataLst>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custDataLst>
              <p:tags r:id="rId3"/>
            </p:custDataLst>
          </p:nvPr>
        </p:nvSpPr>
        <p:spPr/>
        <p:txBody>
          <a:bodyPr/>
          <a:lstStyle/>
          <a:p>
            <a:fld id="{A8234135-6455-461A-9762-5B45CAADFABB}" type="datetime1">
              <a:rPr lang="en-US" smtClean="0"/>
              <a:pPr/>
              <a:t>8/13/2012</a:t>
            </a:fld>
            <a:endParaRPr lang="en-US" dirty="0"/>
          </a:p>
        </p:txBody>
      </p:sp>
      <p:sp>
        <p:nvSpPr>
          <p:cNvPr id="6" name="Footer Placeholder 5"/>
          <p:cNvSpPr>
            <a:spLocks noGrp="1"/>
          </p:cNvSpPr>
          <p:nvPr>
            <p:ph type="ftr" sz="quarter" idx="11"/>
            <p:custDataLst>
              <p:tags r:id="rId4"/>
            </p:custDataLst>
          </p:nvPr>
        </p:nvSpPr>
        <p:spPr>
          <a:xfrm>
            <a:off x="914400" y="6172200"/>
            <a:ext cx="3886200" cy="457200"/>
          </a:xfrm>
        </p:spPr>
        <p:txBody>
          <a:bodyPr/>
          <a:lstStyle/>
          <a:p>
            <a:endParaRPr lang="en-US" dirty="0"/>
          </a:p>
        </p:txBody>
      </p:sp>
      <p:sp>
        <p:nvSpPr>
          <p:cNvPr id="7" name="Slide Number Placeholder 6"/>
          <p:cNvSpPr>
            <a:spLocks noGrp="1"/>
          </p:cNvSpPr>
          <p:nvPr>
            <p:ph type="sldNum" sz="quarter" idx="12"/>
            <p:custDataLst>
              <p:tags r:id="rId5"/>
            </p:custDataLst>
          </p:nvPr>
        </p:nvSpPr>
        <p:spPr>
          <a:xfrm>
            <a:off x="146304" y="6208776"/>
            <a:ext cx="457200" cy="457200"/>
          </a:xfrm>
        </p:spPr>
        <p:txBody>
          <a:bodyPr/>
          <a:lstStyle/>
          <a:p>
            <a:fld id="{3320B93C-B305-4100-A3D8-F72B2170604E}" type="slidenum">
              <a:rPr lang="en-US" smtClean="0"/>
              <a:pPr/>
              <a:t>‹#›</a:t>
            </a:fld>
            <a:endParaRPr lang="en-US" dirty="0"/>
          </a:p>
        </p:txBody>
      </p:sp>
      <p:sp>
        <p:nvSpPr>
          <p:cNvPr id="11" name="Rectangle 10"/>
          <p:cNvSpPr/>
          <p:nvPr>
            <p:custDataLst>
              <p:tags r:id="rId6"/>
            </p:custDataLst>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custDataLst>
              <p:tags r:id="rId7"/>
            </p:custDataLst>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custDataLst>
              <p:tags r:id="rId8"/>
            </p:custDataLst>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Picture Placeholder 2"/>
          <p:cNvSpPr>
            <a:spLocks noGrp="1"/>
          </p:cNvSpPr>
          <p:nvPr>
            <p:ph type="pic" idx="1"/>
            <p:custDataLst>
              <p:tags r:id="rId9"/>
            </p:custDataLst>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18" Type="http://schemas.openxmlformats.org/officeDocument/2006/relationships/tags" Target="../tags/tag6.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19" Type="http://schemas.openxmlformats.org/officeDocument/2006/relationships/tags" Target="../tags/tag7.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custDataLst>
              <p:tags r:id="rId13"/>
            </p:custDataLst>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ounded Rectangle 7"/>
          <p:cNvSpPr/>
          <p:nvPr>
            <p:custDataLst>
              <p:tags r:id="rId14"/>
            </p:custDataLst>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custDataLst>
              <p:tags r:id="rId15"/>
            </p:custDataLst>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custDataLst>
              <p:tags r:id="rId16"/>
            </p:custDataLst>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custDataLst>
              <p:tags r:id="rId17"/>
            </p:custDataLst>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E3EE43D-EAB1-4FD4-BB0F-308E81D0D38C}" type="datetime1">
              <a:rPr lang="en-US" smtClean="0"/>
              <a:pPr/>
              <a:t>8/13/2012</a:t>
            </a:fld>
            <a:endParaRPr lang="en-US" dirty="0"/>
          </a:p>
        </p:txBody>
      </p:sp>
      <p:sp>
        <p:nvSpPr>
          <p:cNvPr id="3" name="Footer Placeholder 2"/>
          <p:cNvSpPr>
            <a:spLocks noGrp="1"/>
          </p:cNvSpPr>
          <p:nvPr>
            <p:ph type="ftr" sz="quarter" idx="3"/>
            <p:custDataLst>
              <p:tags r:id="rId18"/>
            </p:custDataLst>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custDataLst>
              <p:tags r:id="rId19"/>
            </p:custDataLst>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320B93C-B305-4100-A3D8-F72B2170604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83.xml"/><Relationship Id="rId2" Type="http://schemas.openxmlformats.org/officeDocument/2006/relationships/tags" Target="../tags/tag82.xml"/><Relationship Id="rId1" Type="http://schemas.openxmlformats.org/officeDocument/2006/relationships/tags" Target="../tags/tag81.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tags" Target="../tags/tag141.xml"/><Relationship Id="rId3" Type="http://schemas.openxmlformats.org/officeDocument/2006/relationships/tags" Target="../tags/tag136.xml"/><Relationship Id="rId7" Type="http://schemas.openxmlformats.org/officeDocument/2006/relationships/tags" Target="../tags/tag140.xml"/><Relationship Id="rId2" Type="http://schemas.openxmlformats.org/officeDocument/2006/relationships/tags" Target="../tags/tag135.xml"/><Relationship Id="rId1" Type="http://schemas.openxmlformats.org/officeDocument/2006/relationships/tags" Target="../tags/tag134.xml"/><Relationship Id="rId6" Type="http://schemas.openxmlformats.org/officeDocument/2006/relationships/tags" Target="../tags/tag139.xml"/><Relationship Id="rId5" Type="http://schemas.openxmlformats.org/officeDocument/2006/relationships/tags" Target="../tags/tag138.xml"/><Relationship Id="rId10" Type="http://schemas.openxmlformats.org/officeDocument/2006/relationships/image" Target="../media/image7.png"/><Relationship Id="rId4" Type="http://schemas.openxmlformats.org/officeDocument/2006/relationships/tags" Target="../tags/tag137.xml"/><Relationship Id="rId9"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8" Type="http://schemas.openxmlformats.org/officeDocument/2006/relationships/tags" Target="../tags/tag149.xml"/><Relationship Id="rId3" Type="http://schemas.openxmlformats.org/officeDocument/2006/relationships/tags" Target="../tags/tag144.xml"/><Relationship Id="rId7" Type="http://schemas.openxmlformats.org/officeDocument/2006/relationships/tags" Target="../tags/tag148.xml"/><Relationship Id="rId2" Type="http://schemas.openxmlformats.org/officeDocument/2006/relationships/tags" Target="../tags/tag143.xml"/><Relationship Id="rId1" Type="http://schemas.openxmlformats.org/officeDocument/2006/relationships/tags" Target="../tags/tag142.xml"/><Relationship Id="rId6" Type="http://schemas.openxmlformats.org/officeDocument/2006/relationships/tags" Target="../tags/tag147.xml"/><Relationship Id="rId11" Type="http://schemas.openxmlformats.org/officeDocument/2006/relationships/image" Target="../media/image8.png"/><Relationship Id="rId5" Type="http://schemas.openxmlformats.org/officeDocument/2006/relationships/tags" Target="../tags/tag146.xml"/><Relationship Id="rId10" Type="http://schemas.openxmlformats.org/officeDocument/2006/relationships/slideLayout" Target="../slideLayouts/slideLayout3.xml"/><Relationship Id="rId4" Type="http://schemas.openxmlformats.org/officeDocument/2006/relationships/tags" Target="../tags/tag145.xml"/><Relationship Id="rId9" Type="http://schemas.openxmlformats.org/officeDocument/2006/relationships/tags" Target="../tags/tag150.xml"/></Relationships>
</file>

<file path=ppt/slides/_rels/slide12.xml.rels><?xml version="1.0" encoding="UTF-8" standalone="yes"?>
<Relationships xmlns="http://schemas.openxmlformats.org/package/2006/relationships"><Relationship Id="rId8" Type="http://schemas.openxmlformats.org/officeDocument/2006/relationships/tags" Target="../tags/tag158.xml"/><Relationship Id="rId3" Type="http://schemas.openxmlformats.org/officeDocument/2006/relationships/tags" Target="../tags/tag153.xml"/><Relationship Id="rId7" Type="http://schemas.openxmlformats.org/officeDocument/2006/relationships/tags" Target="../tags/tag157.xml"/><Relationship Id="rId2" Type="http://schemas.openxmlformats.org/officeDocument/2006/relationships/tags" Target="../tags/tag152.xml"/><Relationship Id="rId1" Type="http://schemas.openxmlformats.org/officeDocument/2006/relationships/tags" Target="../tags/tag151.xml"/><Relationship Id="rId6" Type="http://schemas.openxmlformats.org/officeDocument/2006/relationships/tags" Target="../tags/tag156.xml"/><Relationship Id="rId5" Type="http://schemas.openxmlformats.org/officeDocument/2006/relationships/tags" Target="../tags/tag155.xml"/><Relationship Id="rId10" Type="http://schemas.openxmlformats.org/officeDocument/2006/relationships/image" Target="../media/image9.png"/><Relationship Id="rId4" Type="http://schemas.openxmlformats.org/officeDocument/2006/relationships/tags" Target="../tags/tag154.xml"/><Relationship Id="rId9"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8" Type="http://schemas.openxmlformats.org/officeDocument/2006/relationships/tags" Target="../tags/tag166.xml"/><Relationship Id="rId3" Type="http://schemas.openxmlformats.org/officeDocument/2006/relationships/tags" Target="../tags/tag161.xml"/><Relationship Id="rId7" Type="http://schemas.openxmlformats.org/officeDocument/2006/relationships/tags" Target="../tags/tag165.xml"/><Relationship Id="rId2" Type="http://schemas.openxmlformats.org/officeDocument/2006/relationships/tags" Target="../tags/tag160.xml"/><Relationship Id="rId1" Type="http://schemas.openxmlformats.org/officeDocument/2006/relationships/tags" Target="../tags/tag159.xml"/><Relationship Id="rId6" Type="http://schemas.openxmlformats.org/officeDocument/2006/relationships/tags" Target="../tags/tag164.xml"/><Relationship Id="rId5" Type="http://schemas.openxmlformats.org/officeDocument/2006/relationships/tags" Target="../tags/tag163.xml"/><Relationship Id="rId10" Type="http://schemas.openxmlformats.org/officeDocument/2006/relationships/image" Target="../media/image10.png"/><Relationship Id="rId4" Type="http://schemas.openxmlformats.org/officeDocument/2006/relationships/tags" Target="../tags/tag162.xml"/><Relationship Id="rId9"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8" Type="http://schemas.openxmlformats.org/officeDocument/2006/relationships/tags" Target="../tags/tag174.xml"/><Relationship Id="rId3" Type="http://schemas.openxmlformats.org/officeDocument/2006/relationships/tags" Target="../tags/tag169.xml"/><Relationship Id="rId7" Type="http://schemas.openxmlformats.org/officeDocument/2006/relationships/tags" Target="../tags/tag173.xml"/><Relationship Id="rId2" Type="http://schemas.openxmlformats.org/officeDocument/2006/relationships/tags" Target="../tags/tag168.xml"/><Relationship Id="rId1" Type="http://schemas.openxmlformats.org/officeDocument/2006/relationships/tags" Target="../tags/tag167.xml"/><Relationship Id="rId6" Type="http://schemas.openxmlformats.org/officeDocument/2006/relationships/tags" Target="../tags/tag172.xml"/><Relationship Id="rId5" Type="http://schemas.openxmlformats.org/officeDocument/2006/relationships/tags" Target="../tags/tag171.xml"/><Relationship Id="rId10" Type="http://schemas.openxmlformats.org/officeDocument/2006/relationships/image" Target="../media/image8.png"/><Relationship Id="rId4" Type="http://schemas.openxmlformats.org/officeDocument/2006/relationships/tags" Target="../tags/tag170.xml"/><Relationship Id="rId9"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8" Type="http://schemas.openxmlformats.org/officeDocument/2006/relationships/tags" Target="../tags/tag182.xml"/><Relationship Id="rId3" Type="http://schemas.openxmlformats.org/officeDocument/2006/relationships/tags" Target="../tags/tag177.xml"/><Relationship Id="rId7" Type="http://schemas.openxmlformats.org/officeDocument/2006/relationships/tags" Target="../tags/tag181.xml"/><Relationship Id="rId12" Type="http://schemas.openxmlformats.org/officeDocument/2006/relationships/image" Target="../media/image11.png"/><Relationship Id="rId2" Type="http://schemas.openxmlformats.org/officeDocument/2006/relationships/tags" Target="../tags/tag176.xml"/><Relationship Id="rId1" Type="http://schemas.openxmlformats.org/officeDocument/2006/relationships/tags" Target="../tags/tag175.xml"/><Relationship Id="rId6" Type="http://schemas.openxmlformats.org/officeDocument/2006/relationships/tags" Target="../tags/tag180.xml"/><Relationship Id="rId11" Type="http://schemas.openxmlformats.org/officeDocument/2006/relationships/notesSlide" Target="../notesSlides/notesSlide2.xml"/><Relationship Id="rId5" Type="http://schemas.openxmlformats.org/officeDocument/2006/relationships/tags" Target="../tags/tag179.xml"/><Relationship Id="rId10" Type="http://schemas.openxmlformats.org/officeDocument/2006/relationships/slideLayout" Target="../slideLayouts/slideLayout3.xml"/><Relationship Id="rId4" Type="http://schemas.openxmlformats.org/officeDocument/2006/relationships/tags" Target="../tags/tag178.xml"/><Relationship Id="rId9" Type="http://schemas.openxmlformats.org/officeDocument/2006/relationships/tags" Target="../tags/tag183.xml"/></Relationships>
</file>

<file path=ppt/slides/_rels/slide16.xml.rels><?xml version="1.0" encoding="UTF-8" standalone="yes"?>
<Relationships xmlns="http://schemas.openxmlformats.org/package/2006/relationships"><Relationship Id="rId8" Type="http://schemas.openxmlformats.org/officeDocument/2006/relationships/slideLayout" Target="../slideLayouts/slideLayout3.xml"/><Relationship Id="rId3" Type="http://schemas.openxmlformats.org/officeDocument/2006/relationships/tags" Target="../tags/tag186.xml"/><Relationship Id="rId7" Type="http://schemas.openxmlformats.org/officeDocument/2006/relationships/tags" Target="../tags/tag190.xml"/><Relationship Id="rId2" Type="http://schemas.openxmlformats.org/officeDocument/2006/relationships/tags" Target="../tags/tag185.xml"/><Relationship Id="rId1" Type="http://schemas.openxmlformats.org/officeDocument/2006/relationships/tags" Target="../tags/tag184.xml"/><Relationship Id="rId6" Type="http://schemas.openxmlformats.org/officeDocument/2006/relationships/tags" Target="../tags/tag189.xml"/><Relationship Id="rId5" Type="http://schemas.openxmlformats.org/officeDocument/2006/relationships/tags" Target="../tags/tag188.xml"/><Relationship Id="rId4" Type="http://schemas.openxmlformats.org/officeDocument/2006/relationships/tags" Target="../tags/tag187.xml"/><Relationship Id="rId9" Type="http://schemas.openxmlformats.org/officeDocument/2006/relationships/image" Target="../media/image12.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92.xml"/><Relationship Id="rId1" Type="http://schemas.openxmlformats.org/officeDocument/2006/relationships/tags" Target="../tags/tag191.xml"/></Relationships>
</file>

<file path=ppt/slides/_rels/slide18.xml.rels><?xml version="1.0" encoding="UTF-8" standalone="yes"?>
<Relationships xmlns="http://schemas.openxmlformats.org/package/2006/relationships"><Relationship Id="rId8" Type="http://schemas.openxmlformats.org/officeDocument/2006/relationships/slideLayout" Target="../slideLayouts/slideLayout3.xml"/><Relationship Id="rId3" Type="http://schemas.openxmlformats.org/officeDocument/2006/relationships/tags" Target="../tags/tag195.xml"/><Relationship Id="rId7" Type="http://schemas.openxmlformats.org/officeDocument/2006/relationships/tags" Target="../tags/tag199.xml"/><Relationship Id="rId2" Type="http://schemas.openxmlformats.org/officeDocument/2006/relationships/tags" Target="../tags/tag194.xml"/><Relationship Id="rId1" Type="http://schemas.openxmlformats.org/officeDocument/2006/relationships/tags" Target="../tags/tag193.xml"/><Relationship Id="rId6" Type="http://schemas.openxmlformats.org/officeDocument/2006/relationships/tags" Target="../tags/tag198.xml"/><Relationship Id="rId5" Type="http://schemas.openxmlformats.org/officeDocument/2006/relationships/tags" Target="../tags/tag197.xml"/><Relationship Id="rId4" Type="http://schemas.openxmlformats.org/officeDocument/2006/relationships/tags" Target="../tags/tag196.xml"/><Relationship Id="rId9" Type="http://schemas.openxmlformats.org/officeDocument/2006/relationships/image" Target="../media/image13.png"/></Relationships>
</file>

<file path=ppt/slides/_rels/slide19.xml.rels><?xml version="1.0" encoding="UTF-8" standalone="yes"?>
<Relationships xmlns="http://schemas.openxmlformats.org/package/2006/relationships"><Relationship Id="rId8" Type="http://schemas.openxmlformats.org/officeDocument/2006/relationships/tags" Target="../tags/tag207.xml"/><Relationship Id="rId3" Type="http://schemas.openxmlformats.org/officeDocument/2006/relationships/tags" Target="../tags/tag202.xml"/><Relationship Id="rId7" Type="http://schemas.openxmlformats.org/officeDocument/2006/relationships/tags" Target="../tags/tag206.xml"/><Relationship Id="rId2" Type="http://schemas.openxmlformats.org/officeDocument/2006/relationships/tags" Target="../tags/tag201.xml"/><Relationship Id="rId1" Type="http://schemas.openxmlformats.org/officeDocument/2006/relationships/tags" Target="../tags/tag200.xml"/><Relationship Id="rId6" Type="http://schemas.openxmlformats.org/officeDocument/2006/relationships/tags" Target="../tags/tag205.xml"/><Relationship Id="rId11" Type="http://schemas.openxmlformats.org/officeDocument/2006/relationships/image" Target="../media/image14.png"/><Relationship Id="rId5" Type="http://schemas.openxmlformats.org/officeDocument/2006/relationships/tags" Target="../tags/tag204.xml"/><Relationship Id="rId10" Type="http://schemas.openxmlformats.org/officeDocument/2006/relationships/slideLayout" Target="../slideLayouts/slideLayout3.xml"/><Relationship Id="rId4" Type="http://schemas.openxmlformats.org/officeDocument/2006/relationships/tags" Target="../tags/tag203.xml"/><Relationship Id="rId9" Type="http://schemas.openxmlformats.org/officeDocument/2006/relationships/tags" Target="../tags/tag208.xml"/></Relationships>
</file>

<file path=ppt/slides/_rels/slide2.xml.rels><?xml version="1.0" encoding="UTF-8" standalone="yes"?>
<Relationships xmlns="http://schemas.openxmlformats.org/package/2006/relationships"><Relationship Id="rId3" Type="http://schemas.openxmlformats.org/officeDocument/2006/relationships/tags" Target="../tags/tag86.xml"/><Relationship Id="rId2" Type="http://schemas.openxmlformats.org/officeDocument/2006/relationships/tags" Target="../tags/tag85.xml"/><Relationship Id="rId1" Type="http://schemas.openxmlformats.org/officeDocument/2006/relationships/tags" Target="../tags/tag84.xml"/><Relationship Id="rId5" Type="http://schemas.openxmlformats.org/officeDocument/2006/relationships/slideLayout" Target="../slideLayouts/slideLayout3.xml"/><Relationship Id="rId4" Type="http://schemas.openxmlformats.org/officeDocument/2006/relationships/tags" Target="../tags/tag87.xml"/></Relationships>
</file>

<file path=ppt/slides/_rels/slide20.xml.rels><?xml version="1.0" encoding="UTF-8" standalone="yes"?>
<Relationships xmlns="http://schemas.openxmlformats.org/package/2006/relationships"><Relationship Id="rId8" Type="http://schemas.openxmlformats.org/officeDocument/2006/relationships/slideLayout" Target="../slideLayouts/slideLayout3.xml"/><Relationship Id="rId3" Type="http://schemas.openxmlformats.org/officeDocument/2006/relationships/tags" Target="../tags/tag211.xml"/><Relationship Id="rId7" Type="http://schemas.openxmlformats.org/officeDocument/2006/relationships/tags" Target="../tags/tag215.xml"/><Relationship Id="rId2" Type="http://schemas.openxmlformats.org/officeDocument/2006/relationships/tags" Target="../tags/tag210.xml"/><Relationship Id="rId1" Type="http://schemas.openxmlformats.org/officeDocument/2006/relationships/tags" Target="../tags/tag209.xml"/><Relationship Id="rId6" Type="http://schemas.openxmlformats.org/officeDocument/2006/relationships/tags" Target="../tags/tag214.xml"/><Relationship Id="rId5" Type="http://schemas.openxmlformats.org/officeDocument/2006/relationships/tags" Target="../tags/tag213.xml"/><Relationship Id="rId4" Type="http://schemas.openxmlformats.org/officeDocument/2006/relationships/tags" Target="../tags/tag212.xml"/><Relationship Id="rId9" Type="http://schemas.openxmlformats.org/officeDocument/2006/relationships/image" Target="../media/image15.png"/></Relationships>
</file>

<file path=ppt/slides/_rels/slide21.xml.rels><?xml version="1.0" encoding="UTF-8" standalone="yes"?>
<Relationships xmlns="http://schemas.openxmlformats.org/package/2006/relationships"><Relationship Id="rId3" Type="http://schemas.openxmlformats.org/officeDocument/2006/relationships/tags" Target="../tags/tag218.xml"/><Relationship Id="rId2" Type="http://schemas.openxmlformats.org/officeDocument/2006/relationships/tags" Target="../tags/tag217.xml"/><Relationship Id="rId1" Type="http://schemas.openxmlformats.org/officeDocument/2006/relationships/tags" Target="../tags/tag216.xml"/><Relationship Id="rId5" Type="http://schemas.openxmlformats.org/officeDocument/2006/relationships/slideLayout" Target="../slideLayouts/slideLayout3.xml"/><Relationship Id="rId4" Type="http://schemas.openxmlformats.org/officeDocument/2006/relationships/tags" Target="../tags/tag219.xml"/></Relationships>
</file>

<file path=ppt/slides/_rels/slide22.xml.rels><?xml version="1.0" encoding="UTF-8" standalone="yes"?>
<Relationships xmlns="http://schemas.openxmlformats.org/package/2006/relationships"><Relationship Id="rId3" Type="http://schemas.openxmlformats.org/officeDocument/2006/relationships/tags" Target="../tags/tag222.xml"/><Relationship Id="rId2" Type="http://schemas.openxmlformats.org/officeDocument/2006/relationships/tags" Target="../tags/tag221.xml"/><Relationship Id="rId1" Type="http://schemas.openxmlformats.org/officeDocument/2006/relationships/tags" Target="../tags/tag220.xml"/><Relationship Id="rId5" Type="http://schemas.openxmlformats.org/officeDocument/2006/relationships/slideLayout" Target="../slideLayouts/slideLayout3.xml"/><Relationship Id="rId4" Type="http://schemas.openxmlformats.org/officeDocument/2006/relationships/tags" Target="../tags/tag223.xml"/></Relationships>
</file>

<file path=ppt/slides/_rels/slide23.xml.rels><?xml version="1.0" encoding="UTF-8" standalone="yes"?>
<Relationships xmlns="http://schemas.openxmlformats.org/package/2006/relationships"><Relationship Id="rId3" Type="http://schemas.openxmlformats.org/officeDocument/2006/relationships/tags" Target="../tags/tag226.xml"/><Relationship Id="rId2" Type="http://schemas.openxmlformats.org/officeDocument/2006/relationships/tags" Target="../tags/tag225.xml"/><Relationship Id="rId1" Type="http://schemas.openxmlformats.org/officeDocument/2006/relationships/tags" Target="../tags/tag224.xml"/><Relationship Id="rId4"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tags" Target="../tags/tag229.xml"/><Relationship Id="rId7" Type="http://schemas.openxmlformats.org/officeDocument/2006/relationships/diagramLayout" Target="../diagrams/layout2.xml"/><Relationship Id="rId2" Type="http://schemas.openxmlformats.org/officeDocument/2006/relationships/tags" Target="../tags/tag228.xml"/><Relationship Id="rId1" Type="http://schemas.openxmlformats.org/officeDocument/2006/relationships/tags" Target="../tags/tag227.xml"/><Relationship Id="rId6" Type="http://schemas.openxmlformats.org/officeDocument/2006/relationships/diagramData" Target="../diagrams/data2.xml"/><Relationship Id="rId5" Type="http://schemas.openxmlformats.org/officeDocument/2006/relationships/slideLayout" Target="../slideLayouts/slideLayout2.xml"/><Relationship Id="rId10" Type="http://schemas.microsoft.com/office/2007/relationships/diagramDrawing" Target="../diagrams/drawing2.xml"/><Relationship Id="rId4" Type="http://schemas.openxmlformats.org/officeDocument/2006/relationships/tags" Target="../tags/tag230.xml"/><Relationship Id="rId9" Type="http://schemas.openxmlformats.org/officeDocument/2006/relationships/diagramColors" Target="../diagrams/colors2.xml"/></Relationships>
</file>

<file path=ppt/slides/_rels/slide25.xml.rels><?xml version="1.0" encoding="UTF-8" standalone="yes"?>
<Relationships xmlns="http://schemas.openxmlformats.org/package/2006/relationships"><Relationship Id="rId3" Type="http://schemas.openxmlformats.org/officeDocument/2006/relationships/tags" Target="../tags/tag233.xml"/><Relationship Id="rId2" Type="http://schemas.openxmlformats.org/officeDocument/2006/relationships/tags" Target="../tags/tag232.xml"/><Relationship Id="rId1" Type="http://schemas.openxmlformats.org/officeDocument/2006/relationships/tags" Target="../tags/tag231.xml"/><Relationship Id="rId4"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8" Type="http://schemas.openxmlformats.org/officeDocument/2006/relationships/tags" Target="../tags/tag241.xml"/><Relationship Id="rId13" Type="http://schemas.openxmlformats.org/officeDocument/2006/relationships/tags" Target="../tags/tag246.xml"/><Relationship Id="rId3" Type="http://schemas.openxmlformats.org/officeDocument/2006/relationships/tags" Target="../tags/tag236.xml"/><Relationship Id="rId7" Type="http://schemas.openxmlformats.org/officeDocument/2006/relationships/tags" Target="../tags/tag240.xml"/><Relationship Id="rId12" Type="http://schemas.openxmlformats.org/officeDocument/2006/relationships/tags" Target="../tags/tag245.xml"/><Relationship Id="rId2" Type="http://schemas.openxmlformats.org/officeDocument/2006/relationships/tags" Target="../tags/tag235.xml"/><Relationship Id="rId1" Type="http://schemas.openxmlformats.org/officeDocument/2006/relationships/tags" Target="../tags/tag234.xml"/><Relationship Id="rId6" Type="http://schemas.openxmlformats.org/officeDocument/2006/relationships/tags" Target="../tags/tag239.xml"/><Relationship Id="rId11" Type="http://schemas.openxmlformats.org/officeDocument/2006/relationships/tags" Target="../tags/tag244.xml"/><Relationship Id="rId5" Type="http://schemas.openxmlformats.org/officeDocument/2006/relationships/tags" Target="../tags/tag238.xml"/><Relationship Id="rId15" Type="http://schemas.openxmlformats.org/officeDocument/2006/relationships/image" Target="../media/image16.png"/><Relationship Id="rId10" Type="http://schemas.openxmlformats.org/officeDocument/2006/relationships/tags" Target="../tags/tag243.xml"/><Relationship Id="rId4" Type="http://schemas.openxmlformats.org/officeDocument/2006/relationships/tags" Target="../tags/tag237.xml"/><Relationship Id="rId9" Type="http://schemas.openxmlformats.org/officeDocument/2006/relationships/tags" Target="../tags/tag242.xml"/><Relationship Id="rId14"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tags" Target="../tags/tag249.xml"/><Relationship Id="rId2" Type="http://schemas.openxmlformats.org/officeDocument/2006/relationships/tags" Target="../tags/tag248.xml"/><Relationship Id="rId1" Type="http://schemas.openxmlformats.org/officeDocument/2006/relationships/tags" Target="../tags/tag247.xml"/><Relationship Id="rId4"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8" Type="http://schemas.openxmlformats.org/officeDocument/2006/relationships/slideLayout" Target="../slideLayouts/slideLayout3.xml"/><Relationship Id="rId3" Type="http://schemas.openxmlformats.org/officeDocument/2006/relationships/tags" Target="../tags/tag252.xml"/><Relationship Id="rId7" Type="http://schemas.openxmlformats.org/officeDocument/2006/relationships/tags" Target="../tags/tag256.xml"/><Relationship Id="rId2" Type="http://schemas.openxmlformats.org/officeDocument/2006/relationships/tags" Target="../tags/tag251.xml"/><Relationship Id="rId1" Type="http://schemas.openxmlformats.org/officeDocument/2006/relationships/tags" Target="../tags/tag250.xml"/><Relationship Id="rId6" Type="http://schemas.openxmlformats.org/officeDocument/2006/relationships/tags" Target="../tags/tag255.xml"/><Relationship Id="rId5" Type="http://schemas.openxmlformats.org/officeDocument/2006/relationships/tags" Target="../tags/tag254.xml"/><Relationship Id="rId4" Type="http://schemas.openxmlformats.org/officeDocument/2006/relationships/tags" Target="../tags/tag253.xml"/></Relationships>
</file>

<file path=ppt/slides/_rels/slide29.xml.rels><?xml version="1.0" encoding="UTF-8" standalone="yes"?>
<Relationships xmlns="http://schemas.openxmlformats.org/package/2006/relationships"><Relationship Id="rId3" Type="http://schemas.openxmlformats.org/officeDocument/2006/relationships/tags" Target="../tags/tag259.xml"/><Relationship Id="rId2" Type="http://schemas.openxmlformats.org/officeDocument/2006/relationships/tags" Target="../tags/tag258.xml"/><Relationship Id="rId1" Type="http://schemas.openxmlformats.org/officeDocument/2006/relationships/tags" Target="../tags/tag257.xml"/><Relationship Id="rId4"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tags" Target="../tags/tag90.xml"/><Relationship Id="rId2" Type="http://schemas.openxmlformats.org/officeDocument/2006/relationships/tags" Target="../tags/tag89.xml"/><Relationship Id="rId1" Type="http://schemas.openxmlformats.org/officeDocument/2006/relationships/tags" Target="../tags/tag88.xml"/><Relationship Id="rId4"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tags" Target="../tags/tag93.xml"/><Relationship Id="rId7" Type="http://schemas.openxmlformats.org/officeDocument/2006/relationships/diagramLayout" Target="../diagrams/layout1.xml"/><Relationship Id="rId2" Type="http://schemas.openxmlformats.org/officeDocument/2006/relationships/tags" Target="../tags/tag92.xml"/><Relationship Id="rId1" Type="http://schemas.openxmlformats.org/officeDocument/2006/relationships/tags" Target="../tags/tag91.xml"/><Relationship Id="rId6" Type="http://schemas.openxmlformats.org/officeDocument/2006/relationships/diagramData" Target="../diagrams/data1.xml"/><Relationship Id="rId5" Type="http://schemas.openxmlformats.org/officeDocument/2006/relationships/slideLayout" Target="../slideLayouts/slideLayout2.xml"/><Relationship Id="rId10" Type="http://schemas.microsoft.com/office/2007/relationships/diagramDrawing" Target="../diagrams/drawing1.xml"/><Relationship Id="rId4" Type="http://schemas.openxmlformats.org/officeDocument/2006/relationships/tags" Target="../tags/tag94.xml"/><Relationship Id="rId9" Type="http://schemas.openxmlformats.org/officeDocument/2006/relationships/diagramColors" Target="../diagrams/colors1.xml"/></Relationships>
</file>

<file path=ppt/slides/_rels/slide5.xml.rels><?xml version="1.0" encoding="UTF-8" standalone="yes"?>
<Relationships xmlns="http://schemas.openxmlformats.org/package/2006/relationships"><Relationship Id="rId3" Type="http://schemas.openxmlformats.org/officeDocument/2006/relationships/tags" Target="../tags/tag97.xml"/><Relationship Id="rId2" Type="http://schemas.openxmlformats.org/officeDocument/2006/relationships/tags" Target="../tags/tag96.xml"/><Relationship Id="rId1" Type="http://schemas.openxmlformats.org/officeDocument/2006/relationships/tags" Target="../tags/tag95.xml"/><Relationship Id="rId4"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tags" Target="../tags/tag105.xml"/><Relationship Id="rId13" Type="http://schemas.openxmlformats.org/officeDocument/2006/relationships/slideLayout" Target="../slideLayouts/slideLayout5.xml"/><Relationship Id="rId3" Type="http://schemas.openxmlformats.org/officeDocument/2006/relationships/tags" Target="../tags/tag100.xml"/><Relationship Id="rId7" Type="http://schemas.openxmlformats.org/officeDocument/2006/relationships/tags" Target="../tags/tag104.xml"/><Relationship Id="rId12" Type="http://schemas.openxmlformats.org/officeDocument/2006/relationships/tags" Target="../tags/tag109.xml"/><Relationship Id="rId2" Type="http://schemas.openxmlformats.org/officeDocument/2006/relationships/tags" Target="../tags/tag99.xml"/><Relationship Id="rId1" Type="http://schemas.openxmlformats.org/officeDocument/2006/relationships/tags" Target="../tags/tag98.xml"/><Relationship Id="rId6" Type="http://schemas.openxmlformats.org/officeDocument/2006/relationships/tags" Target="../tags/tag103.xml"/><Relationship Id="rId11" Type="http://schemas.openxmlformats.org/officeDocument/2006/relationships/tags" Target="../tags/tag108.xml"/><Relationship Id="rId5" Type="http://schemas.openxmlformats.org/officeDocument/2006/relationships/tags" Target="../tags/tag102.xml"/><Relationship Id="rId15" Type="http://schemas.openxmlformats.org/officeDocument/2006/relationships/image" Target="../media/image3.png"/><Relationship Id="rId10" Type="http://schemas.openxmlformats.org/officeDocument/2006/relationships/tags" Target="../tags/tag107.xml"/><Relationship Id="rId4" Type="http://schemas.openxmlformats.org/officeDocument/2006/relationships/tags" Target="../tags/tag101.xml"/><Relationship Id="rId9" Type="http://schemas.openxmlformats.org/officeDocument/2006/relationships/tags" Target="../tags/tag106.xml"/><Relationship Id="rId14" Type="http://schemas.openxmlformats.org/officeDocument/2006/relationships/image" Target="../media/image2.png"/></Relationships>
</file>

<file path=ppt/slides/_rels/slide7.xml.rels><?xml version="1.0" encoding="UTF-8" standalone="yes"?>
<Relationships xmlns="http://schemas.openxmlformats.org/package/2006/relationships"><Relationship Id="rId8" Type="http://schemas.openxmlformats.org/officeDocument/2006/relationships/tags" Target="../tags/tag117.xml"/><Relationship Id="rId3" Type="http://schemas.openxmlformats.org/officeDocument/2006/relationships/tags" Target="../tags/tag112.xml"/><Relationship Id="rId7" Type="http://schemas.openxmlformats.org/officeDocument/2006/relationships/tags" Target="../tags/tag116.xml"/><Relationship Id="rId2" Type="http://schemas.openxmlformats.org/officeDocument/2006/relationships/tags" Target="../tags/tag111.xml"/><Relationship Id="rId1" Type="http://schemas.openxmlformats.org/officeDocument/2006/relationships/tags" Target="../tags/tag110.xml"/><Relationship Id="rId6" Type="http://schemas.openxmlformats.org/officeDocument/2006/relationships/tags" Target="../tags/tag115.xml"/><Relationship Id="rId11" Type="http://schemas.openxmlformats.org/officeDocument/2006/relationships/image" Target="../media/image4.png"/><Relationship Id="rId5" Type="http://schemas.openxmlformats.org/officeDocument/2006/relationships/tags" Target="../tags/tag114.xml"/><Relationship Id="rId10" Type="http://schemas.openxmlformats.org/officeDocument/2006/relationships/slideLayout" Target="../slideLayouts/slideLayout3.xml"/><Relationship Id="rId4" Type="http://schemas.openxmlformats.org/officeDocument/2006/relationships/tags" Target="../tags/tag113.xml"/><Relationship Id="rId9" Type="http://schemas.openxmlformats.org/officeDocument/2006/relationships/tags" Target="../tags/tag118.xml"/></Relationships>
</file>

<file path=ppt/slides/_rels/slide8.xml.rels><?xml version="1.0" encoding="UTF-8" standalone="yes"?>
<Relationships xmlns="http://schemas.openxmlformats.org/package/2006/relationships"><Relationship Id="rId8" Type="http://schemas.openxmlformats.org/officeDocument/2006/relationships/slideLayout" Target="../slideLayouts/slideLayout3.xml"/><Relationship Id="rId3" Type="http://schemas.openxmlformats.org/officeDocument/2006/relationships/tags" Target="../tags/tag121.xml"/><Relationship Id="rId7" Type="http://schemas.openxmlformats.org/officeDocument/2006/relationships/tags" Target="../tags/tag125.xml"/><Relationship Id="rId2" Type="http://schemas.openxmlformats.org/officeDocument/2006/relationships/tags" Target="../tags/tag120.xml"/><Relationship Id="rId1" Type="http://schemas.openxmlformats.org/officeDocument/2006/relationships/tags" Target="../tags/tag119.xml"/><Relationship Id="rId6" Type="http://schemas.openxmlformats.org/officeDocument/2006/relationships/tags" Target="../tags/tag124.xml"/><Relationship Id="rId5" Type="http://schemas.openxmlformats.org/officeDocument/2006/relationships/tags" Target="../tags/tag123.xml"/><Relationship Id="rId4" Type="http://schemas.openxmlformats.org/officeDocument/2006/relationships/tags" Target="../tags/tag122.xml"/><Relationship Id="rId9" Type="http://schemas.openxmlformats.org/officeDocument/2006/relationships/image" Target="../media/image5.png"/></Relationships>
</file>

<file path=ppt/slides/_rels/slide9.xml.rels><?xml version="1.0" encoding="UTF-8" standalone="yes"?>
<Relationships xmlns="http://schemas.openxmlformats.org/package/2006/relationships"><Relationship Id="rId8" Type="http://schemas.openxmlformats.org/officeDocument/2006/relationships/tags" Target="../tags/tag133.xml"/><Relationship Id="rId3" Type="http://schemas.openxmlformats.org/officeDocument/2006/relationships/tags" Target="../tags/tag128.xml"/><Relationship Id="rId7" Type="http://schemas.openxmlformats.org/officeDocument/2006/relationships/tags" Target="../tags/tag132.xml"/><Relationship Id="rId2" Type="http://schemas.openxmlformats.org/officeDocument/2006/relationships/tags" Target="../tags/tag127.xml"/><Relationship Id="rId1" Type="http://schemas.openxmlformats.org/officeDocument/2006/relationships/tags" Target="../tags/tag126.xml"/><Relationship Id="rId6" Type="http://schemas.openxmlformats.org/officeDocument/2006/relationships/tags" Target="../tags/tag131.xml"/><Relationship Id="rId5" Type="http://schemas.openxmlformats.org/officeDocument/2006/relationships/tags" Target="../tags/tag130.xml"/><Relationship Id="rId10" Type="http://schemas.openxmlformats.org/officeDocument/2006/relationships/image" Target="../media/image6.png"/><Relationship Id="rId4" Type="http://schemas.openxmlformats.org/officeDocument/2006/relationships/tags" Target="../tags/tag129.xml"/><Relationship Id="rId9"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custDataLst>
              <p:tags r:id="rId2"/>
            </p:custDataLst>
          </p:nvPr>
        </p:nvSpPr>
        <p:spPr>
          <a:xfrm>
            <a:off x="533400" y="3124200"/>
            <a:ext cx="8153400" cy="3581400"/>
          </a:xfrm>
        </p:spPr>
        <p:txBody>
          <a:bodyPr>
            <a:normAutofit/>
          </a:bodyPr>
          <a:lstStyle/>
          <a:p>
            <a:r>
              <a:rPr lang="en-US" sz="1400" b="1" dirty="0" smtClean="0">
                <a:solidFill>
                  <a:srgbClr val="002060"/>
                </a:solidFill>
              </a:rPr>
              <a:t>FOR ALL EMPLOYEES AND SUPERVISORS INCLUDED WITHIN:</a:t>
            </a:r>
          </a:p>
          <a:p>
            <a:pPr lvl="5" algn="l">
              <a:buFont typeface="Arial" pitchFamily="34" charset="0"/>
              <a:buChar char="•"/>
            </a:pPr>
            <a:r>
              <a:rPr lang="en-US" sz="1600" dirty="0" smtClean="0">
                <a:solidFill>
                  <a:schemeClr val="bg1">
                    <a:lumMod val="50000"/>
                  </a:schemeClr>
                </a:solidFill>
              </a:rPr>
              <a:t> MANAGEMENT CONFIDENTIAL</a:t>
            </a:r>
          </a:p>
          <a:p>
            <a:pPr lvl="5" algn="l">
              <a:buFont typeface="Arial" pitchFamily="34" charset="0"/>
              <a:buChar char="•"/>
            </a:pPr>
            <a:r>
              <a:rPr lang="en-US" sz="1600" dirty="0" smtClean="0">
                <a:solidFill>
                  <a:schemeClr val="bg1">
                    <a:lumMod val="50000"/>
                  </a:schemeClr>
                </a:solidFill>
              </a:rPr>
              <a:t> UUP PROFESSIONALS (NON-HOURLY)</a:t>
            </a:r>
          </a:p>
          <a:p>
            <a:pPr lvl="5" algn="l">
              <a:buFont typeface="Arial" pitchFamily="34" charset="0"/>
              <a:buChar char="•"/>
            </a:pPr>
            <a:r>
              <a:rPr lang="en-US" sz="1600" dirty="0" smtClean="0">
                <a:solidFill>
                  <a:schemeClr val="bg1">
                    <a:lumMod val="50000"/>
                  </a:schemeClr>
                </a:solidFill>
              </a:rPr>
              <a:t>12-MONTH FACULTY</a:t>
            </a:r>
          </a:p>
          <a:p>
            <a:pPr lvl="5" algn="l"/>
            <a:endParaRPr lang="en-US" sz="1600" dirty="0" smtClean="0">
              <a:solidFill>
                <a:schemeClr val="bg1">
                  <a:lumMod val="50000"/>
                </a:schemeClr>
              </a:solidFill>
            </a:endParaRPr>
          </a:p>
          <a:p>
            <a:pPr lvl="5" algn="l"/>
            <a:endParaRPr lang="en-US" sz="1600" dirty="0">
              <a:solidFill>
                <a:schemeClr val="bg1">
                  <a:lumMod val="50000"/>
                </a:schemeClr>
              </a:solidFill>
            </a:endParaRPr>
          </a:p>
          <a:p>
            <a:pPr lvl="5" algn="l">
              <a:buFont typeface="Arial" pitchFamily="34" charset="0"/>
              <a:buChar char="•"/>
            </a:pPr>
            <a:endParaRPr lang="en-US" sz="1600" dirty="0" smtClean="0">
              <a:solidFill>
                <a:schemeClr val="bg1">
                  <a:lumMod val="50000"/>
                </a:schemeClr>
              </a:solidFill>
            </a:endParaRPr>
          </a:p>
          <a:p>
            <a:pPr lvl="5" algn="l"/>
            <a:r>
              <a:rPr lang="en-US" sz="1400" dirty="0" smtClean="0">
                <a:solidFill>
                  <a:schemeClr val="accent3">
                    <a:lumMod val="60000"/>
                    <a:lumOff val="40000"/>
                  </a:schemeClr>
                </a:solidFill>
              </a:rPr>
              <a:t>Human </a:t>
            </a:r>
            <a:r>
              <a:rPr lang="en-US" sz="1400" dirty="0">
                <a:solidFill>
                  <a:schemeClr val="accent3">
                    <a:lumMod val="60000"/>
                    <a:lumOff val="40000"/>
                  </a:schemeClr>
                </a:solidFill>
              </a:rPr>
              <a:t>Resources – Revised March </a:t>
            </a:r>
            <a:r>
              <a:rPr lang="en-US" sz="1400" dirty="0" smtClean="0">
                <a:solidFill>
                  <a:schemeClr val="accent3">
                    <a:lumMod val="60000"/>
                    <a:lumOff val="40000"/>
                  </a:schemeClr>
                </a:solidFill>
              </a:rPr>
              <a:t>21, </a:t>
            </a:r>
            <a:r>
              <a:rPr lang="en-US" sz="1400" dirty="0">
                <a:solidFill>
                  <a:schemeClr val="accent3">
                    <a:lumMod val="60000"/>
                    <a:lumOff val="40000"/>
                  </a:schemeClr>
                </a:solidFill>
              </a:rPr>
              <a:t>2012</a:t>
            </a:r>
            <a:r>
              <a:rPr lang="en-US" sz="1400" dirty="0"/>
              <a:t/>
            </a:r>
            <a:br>
              <a:rPr lang="en-US" sz="1400" dirty="0"/>
            </a:br>
            <a:endParaRPr lang="en-US" sz="1300" dirty="0" smtClean="0">
              <a:solidFill>
                <a:schemeClr val="accent1">
                  <a:lumMod val="50000"/>
                </a:schemeClr>
              </a:solidFill>
            </a:endParaRPr>
          </a:p>
          <a:p>
            <a:r>
              <a:rPr lang="en-US" dirty="0" smtClean="0">
                <a:solidFill>
                  <a:schemeClr val="tx2">
                    <a:lumMod val="75000"/>
                  </a:schemeClr>
                </a:solidFill>
              </a:rPr>
              <a:t> </a:t>
            </a:r>
            <a:endParaRPr lang="en-US" sz="2200" b="1" dirty="0" smtClean="0">
              <a:solidFill>
                <a:schemeClr val="accent1">
                  <a:lumMod val="50000"/>
                </a:schemeClr>
              </a:solidFill>
            </a:endParaRPr>
          </a:p>
          <a:p>
            <a:endParaRPr lang="en-US" sz="2400" dirty="0" smtClean="0"/>
          </a:p>
          <a:p>
            <a:pPr>
              <a:buFont typeface="Arial" pitchFamily="34" charset="0"/>
              <a:buChar char="•"/>
            </a:pPr>
            <a:endParaRPr lang="en-US" sz="2400" dirty="0" smtClean="0"/>
          </a:p>
          <a:p>
            <a:endParaRPr lang="en-US" sz="2400" b="1" dirty="0">
              <a:solidFill>
                <a:schemeClr val="accent3">
                  <a:lumMod val="75000"/>
                </a:schemeClr>
              </a:solidFill>
            </a:endParaRPr>
          </a:p>
        </p:txBody>
      </p:sp>
      <p:sp>
        <p:nvSpPr>
          <p:cNvPr id="2" name="Title 1"/>
          <p:cNvSpPr>
            <a:spLocks noGrp="1"/>
          </p:cNvSpPr>
          <p:nvPr>
            <p:ph type="ctrTitle"/>
            <p:custDataLst>
              <p:tags r:id="rId3"/>
            </p:custDataLst>
          </p:nvPr>
        </p:nvSpPr>
        <p:spPr>
          <a:xfrm>
            <a:off x="381000" y="1447800"/>
            <a:ext cx="8305800" cy="1528155"/>
          </a:xfrm>
        </p:spPr>
        <p:txBody>
          <a:bodyPr>
            <a:normAutofit fontScale="90000"/>
          </a:bodyPr>
          <a:lstStyle/>
          <a:p>
            <a:r>
              <a:rPr lang="en-US" dirty="0" smtClean="0"/>
              <a:t/>
            </a:r>
            <a:br>
              <a:rPr lang="en-US" dirty="0" smtClean="0"/>
            </a:br>
            <a:r>
              <a:rPr lang="en-US" dirty="0" smtClean="0">
                <a:solidFill>
                  <a:srgbClr val="00B050"/>
                </a:solidFill>
              </a:rPr>
              <a:t>Welcome </a:t>
            </a:r>
            <a:r>
              <a:rPr lang="en-US" dirty="0" smtClean="0"/>
              <a:t/>
            </a:r>
            <a:br>
              <a:rPr lang="en-US" dirty="0" smtClean="0"/>
            </a:br>
            <a:r>
              <a:rPr lang="en-US" sz="3100" dirty="0" smtClean="0"/>
              <a:t>Electronic Time and Attendance – Training Module</a:t>
            </a:r>
            <a:br>
              <a:rPr lang="en-US" sz="3100" dirty="0" smtClean="0"/>
            </a:br>
            <a:endParaRPr lang="en-US" sz="2200" dirty="0"/>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a:bodyPr>
          <a:lstStyle/>
          <a:p>
            <a:r>
              <a:rPr lang="en-US" sz="3400" b="1" dirty="0" smtClean="0">
                <a:solidFill>
                  <a:srgbClr val="00B050"/>
                </a:solidFill>
              </a:rPr>
              <a:t>Enter Holiday Credits First </a:t>
            </a:r>
            <a:r>
              <a:rPr lang="en-US" sz="3200" dirty="0" smtClean="0"/>
              <a:t>– Every Month, Every Time. </a:t>
            </a:r>
            <a:r>
              <a:rPr lang="en-US" sz="3200" dirty="0" smtClean="0">
                <a:solidFill>
                  <a:schemeClr val="tx1"/>
                </a:solidFill>
              </a:rPr>
              <a:t>THEN SAVE!</a:t>
            </a:r>
            <a:endParaRPr lang="en-US" sz="3200" dirty="0">
              <a:solidFill>
                <a:schemeClr val="tx1"/>
              </a:solidFill>
            </a:endParaRPr>
          </a:p>
        </p:txBody>
      </p:sp>
      <p:sp>
        <p:nvSpPr>
          <p:cNvPr id="3" name="Text Placeholder 2"/>
          <p:cNvSpPr>
            <a:spLocks noGrp="1"/>
          </p:cNvSpPr>
          <p:nvPr>
            <p:ph type="body" idx="1"/>
            <p:custDataLst>
              <p:tags r:id="rId3"/>
            </p:custDataLst>
          </p:nvPr>
        </p:nvSpPr>
        <p:spPr>
          <a:xfrm>
            <a:off x="722313" y="2547938"/>
            <a:ext cx="7772400" cy="4157662"/>
          </a:xfrm>
        </p:spPr>
        <p:txBody>
          <a:bodyPr/>
          <a:lstStyle/>
          <a:p>
            <a:endParaRPr lang="en-US" dirty="0"/>
          </a:p>
        </p:txBody>
      </p:sp>
      <p:pic>
        <p:nvPicPr>
          <p:cNvPr id="5" name="Picture 4"/>
          <p:cNvPicPr/>
          <p:nvPr>
            <p:custDataLst>
              <p:tags r:id="rId4"/>
            </p:custDataLst>
          </p:nvPr>
        </p:nvPicPr>
        <p:blipFill>
          <a:blip r:embed="rId10" cstate="print">
            <a:extLst>
              <a:ext uri="{28A0092B-C50C-407E-A947-70E740481C1C}">
                <a14:useLocalDpi xmlns:a14="http://schemas.microsoft.com/office/drawing/2010/main" val="0"/>
              </a:ext>
            </a:extLst>
          </a:blip>
          <a:srcRect/>
          <a:stretch>
            <a:fillRect/>
          </a:stretch>
        </p:blipFill>
        <p:spPr bwMode="auto">
          <a:xfrm>
            <a:off x="914400" y="2590800"/>
            <a:ext cx="6705600" cy="3886200"/>
          </a:xfrm>
          <a:prstGeom prst="rect">
            <a:avLst/>
          </a:prstGeom>
          <a:noFill/>
          <a:ln w="9525">
            <a:noFill/>
            <a:miter lim="800000"/>
            <a:headEnd/>
            <a:tailEnd/>
          </a:ln>
        </p:spPr>
      </p:pic>
      <p:sp>
        <p:nvSpPr>
          <p:cNvPr id="7" name="Notched Right Arrow 6"/>
          <p:cNvSpPr/>
          <p:nvPr>
            <p:custDataLst>
              <p:tags r:id="rId5"/>
            </p:custDataLst>
          </p:nvPr>
        </p:nvSpPr>
        <p:spPr>
          <a:xfrm rot="20761181" flipH="1">
            <a:off x="6476811" y="4476184"/>
            <a:ext cx="1977129" cy="1164368"/>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1) Enter Credit Due For Each Eligible Holiday.</a:t>
            </a:r>
            <a:endParaRPr lang="en-US" sz="1200" b="1" dirty="0">
              <a:solidFill>
                <a:schemeClr val="bg1"/>
              </a:solidFill>
            </a:endParaRPr>
          </a:p>
        </p:txBody>
      </p:sp>
      <p:sp>
        <p:nvSpPr>
          <p:cNvPr id="9" name="Notched Right Arrow 8"/>
          <p:cNvSpPr/>
          <p:nvPr>
            <p:custDataLst>
              <p:tags r:id="rId6"/>
            </p:custDataLst>
          </p:nvPr>
        </p:nvSpPr>
        <p:spPr>
          <a:xfrm rot="1593856">
            <a:off x="860132" y="5074046"/>
            <a:ext cx="1806116" cy="1315751"/>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bg1"/>
                </a:solidFill>
              </a:rPr>
              <a:t>2</a:t>
            </a:r>
            <a:r>
              <a:rPr lang="en-US" sz="1200" b="1" dirty="0" smtClean="0">
                <a:solidFill>
                  <a:schemeClr val="bg1"/>
                </a:solidFill>
              </a:rPr>
              <a:t>) Then Save</a:t>
            </a:r>
            <a:endParaRPr lang="en-US" sz="1200" b="1" dirty="0">
              <a:solidFill>
                <a:schemeClr val="bg1"/>
              </a:solidFill>
            </a:endParaRPr>
          </a:p>
        </p:txBody>
      </p:sp>
      <p:sp>
        <p:nvSpPr>
          <p:cNvPr id="8" name="Slide Number Placeholder 7"/>
          <p:cNvSpPr>
            <a:spLocks noGrp="1"/>
          </p:cNvSpPr>
          <p:nvPr>
            <p:ph type="sldNum" sz="quarter" idx="12"/>
            <p:custDataLst>
              <p:tags r:id="rId7"/>
            </p:custDataLst>
          </p:nvPr>
        </p:nvSpPr>
        <p:spPr/>
        <p:txBody>
          <a:bodyPr/>
          <a:lstStyle/>
          <a:p>
            <a:fld id="{3320B93C-B305-4100-A3D8-F72B2170604E}" type="slidenum">
              <a:rPr lang="en-US" smtClean="0"/>
              <a:pPr/>
              <a:t>10</a:t>
            </a:fld>
            <a:endParaRPr lang="en-US" dirty="0"/>
          </a:p>
        </p:txBody>
      </p:sp>
      <p:sp>
        <p:nvSpPr>
          <p:cNvPr id="4" name="Rectangle 3"/>
          <p:cNvSpPr/>
          <p:nvPr>
            <p:custDataLst>
              <p:tags r:id="rId8"/>
            </p:custDataLst>
          </p:nvPr>
        </p:nvSpPr>
        <p:spPr>
          <a:xfrm>
            <a:off x="4038600" y="2743200"/>
            <a:ext cx="2667000" cy="21717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solidFill>
              </a:rPr>
              <a:t>T</a:t>
            </a:r>
            <a:r>
              <a:rPr lang="en-US" sz="1600" dirty="0" smtClean="0">
                <a:solidFill>
                  <a:schemeClr val="bg1"/>
                </a:solidFill>
              </a:rPr>
              <a:t>he system does not automatically enter Holiday credits, please enter them  and then ‘SAVE.”</a:t>
            </a:r>
          </a:p>
          <a:p>
            <a:endParaRPr lang="en-US" sz="900" dirty="0" smtClean="0">
              <a:solidFill>
                <a:schemeClr val="bg1"/>
              </a:solidFill>
            </a:endParaRPr>
          </a:p>
          <a:p>
            <a:r>
              <a:rPr lang="en-US" sz="1600" dirty="0" smtClean="0">
                <a:solidFill>
                  <a:srgbClr val="92D050"/>
                </a:solidFill>
              </a:rPr>
              <a:t>(As a rule: Full-time enters“1”, Part-time is dependent on work schedule and/or percentage of time worked.)</a:t>
            </a:r>
            <a:endParaRPr lang="en-US" sz="1600" dirty="0">
              <a:solidFill>
                <a:srgbClr val="92D050"/>
              </a:solidFill>
            </a:endParaRP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a:bodyPr>
          <a:lstStyle/>
          <a:p>
            <a:r>
              <a:rPr lang="en-US" sz="3200" b="1" dirty="0" smtClean="0">
                <a:solidFill>
                  <a:srgbClr val="00B050"/>
                </a:solidFill>
              </a:rPr>
              <a:t>Enter Charges </a:t>
            </a:r>
            <a:r>
              <a:rPr lang="en-US" sz="3200" dirty="0" smtClean="0">
                <a:solidFill>
                  <a:schemeClr val="tx2">
                    <a:lumMod val="75000"/>
                  </a:schemeClr>
                </a:solidFill>
              </a:rPr>
              <a:t>for</a:t>
            </a:r>
            <a:r>
              <a:rPr lang="en-US" sz="3200" dirty="0" smtClean="0"/>
              <a:t> </a:t>
            </a:r>
            <a:r>
              <a:rPr lang="en-US" sz="3200" dirty="0" smtClean="0">
                <a:solidFill>
                  <a:schemeClr val="tx2">
                    <a:lumMod val="75000"/>
                  </a:schemeClr>
                </a:solidFill>
              </a:rPr>
              <a:t>Vacation, Sick, or Other.</a:t>
            </a:r>
            <a:r>
              <a:rPr lang="en-US" sz="3200" dirty="0" smtClean="0"/>
              <a:t>  </a:t>
            </a:r>
            <a:r>
              <a:rPr lang="en-US" sz="3200" dirty="0" smtClean="0">
                <a:solidFill>
                  <a:schemeClr val="tx1"/>
                </a:solidFill>
              </a:rPr>
              <a:t>THEN SAVE!</a:t>
            </a:r>
            <a:endParaRPr lang="en-US" sz="3200" dirty="0">
              <a:solidFill>
                <a:schemeClr val="tx1"/>
              </a:solidFill>
            </a:endParaRPr>
          </a:p>
        </p:txBody>
      </p:sp>
      <p:sp>
        <p:nvSpPr>
          <p:cNvPr id="3" name="Text Placeholder 2"/>
          <p:cNvSpPr>
            <a:spLocks noGrp="1"/>
          </p:cNvSpPr>
          <p:nvPr>
            <p:ph type="body" idx="1"/>
            <p:custDataLst>
              <p:tags r:id="rId3"/>
            </p:custDataLst>
          </p:nvPr>
        </p:nvSpPr>
        <p:spPr>
          <a:xfrm>
            <a:off x="722313" y="2547938"/>
            <a:ext cx="7772400" cy="4081462"/>
          </a:xfrm>
        </p:spPr>
        <p:txBody>
          <a:bodyPr/>
          <a:lstStyle/>
          <a:p>
            <a:endParaRPr lang="en-US" dirty="0"/>
          </a:p>
        </p:txBody>
      </p:sp>
      <p:pic>
        <p:nvPicPr>
          <p:cNvPr id="4" name="Picture 3"/>
          <p:cNvPicPr/>
          <p:nvPr>
            <p:custDataLst>
              <p:tags r:id="rId4"/>
            </p:custDataLst>
          </p:nvPr>
        </p:nvPicPr>
        <p:blipFill>
          <a:blip r:embed="rId11" cstate="print">
            <a:extLst>
              <a:ext uri="{28A0092B-C50C-407E-A947-70E740481C1C}">
                <a14:useLocalDpi xmlns:a14="http://schemas.microsoft.com/office/drawing/2010/main" val="0"/>
              </a:ext>
            </a:extLst>
          </a:blip>
          <a:srcRect/>
          <a:stretch>
            <a:fillRect/>
          </a:stretch>
        </p:blipFill>
        <p:spPr bwMode="auto">
          <a:xfrm>
            <a:off x="790755" y="2510287"/>
            <a:ext cx="6781800" cy="3962400"/>
          </a:xfrm>
          <a:prstGeom prst="rect">
            <a:avLst/>
          </a:prstGeom>
          <a:noFill/>
          <a:ln w="9525">
            <a:noFill/>
            <a:miter lim="800000"/>
            <a:headEnd/>
            <a:tailEnd/>
          </a:ln>
        </p:spPr>
      </p:pic>
      <p:sp>
        <p:nvSpPr>
          <p:cNvPr id="5" name="Notched Right Arrow 4"/>
          <p:cNvSpPr/>
          <p:nvPr>
            <p:custDataLst>
              <p:tags r:id="rId5"/>
            </p:custDataLst>
          </p:nvPr>
        </p:nvSpPr>
        <p:spPr>
          <a:xfrm rot="1677678">
            <a:off x="934805" y="5210078"/>
            <a:ext cx="1711191" cy="116314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2 )Then Save</a:t>
            </a:r>
            <a:endParaRPr lang="en-US" sz="1200" b="1" dirty="0">
              <a:solidFill>
                <a:schemeClr val="bg1"/>
              </a:solidFill>
            </a:endParaRPr>
          </a:p>
        </p:txBody>
      </p:sp>
      <p:sp>
        <p:nvSpPr>
          <p:cNvPr id="6" name="Notched Right Arrow 5"/>
          <p:cNvSpPr/>
          <p:nvPr>
            <p:custDataLst>
              <p:tags r:id="rId6"/>
            </p:custDataLst>
          </p:nvPr>
        </p:nvSpPr>
        <p:spPr>
          <a:xfrm flipH="1">
            <a:off x="6553200" y="1981200"/>
            <a:ext cx="1752600" cy="12192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1) Enter Charges for Time Used</a:t>
            </a:r>
            <a:endParaRPr lang="en-US" sz="1200" b="1" dirty="0">
              <a:solidFill>
                <a:schemeClr val="bg1"/>
              </a:solidFill>
            </a:endParaRPr>
          </a:p>
        </p:txBody>
      </p:sp>
      <p:sp>
        <p:nvSpPr>
          <p:cNvPr id="7" name="Slide Number Placeholder 6"/>
          <p:cNvSpPr>
            <a:spLocks noGrp="1"/>
          </p:cNvSpPr>
          <p:nvPr>
            <p:ph type="sldNum" sz="quarter" idx="12"/>
            <p:custDataLst>
              <p:tags r:id="rId7"/>
            </p:custDataLst>
          </p:nvPr>
        </p:nvSpPr>
        <p:spPr/>
        <p:txBody>
          <a:bodyPr/>
          <a:lstStyle/>
          <a:p>
            <a:fld id="{3320B93C-B305-4100-A3D8-F72B2170604E}" type="slidenum">
              <a:rPr lang="en-US" smtClean="0"/>
              <a:pPr/>
              <a:t>11</a:t>
            </a:fld>
            <a:endParaRPr lang="en-US" dirty="0"/>
          </a:p>
        </p:txBody>
      </p:sp>
      <p:sp>
        <p:nvSpPr>
          <p:cNvPr id="8" name="Rounded Rectangle 7"/>
          <p:cNvSpPr/>
          <p:nvPr>
            <p:custDataLst>
              <p:tags r:id="rId8"/>
            </p:custDataLst>
          </p:nvPr>
        </p:nvSpPr>
        <p:spPr>
          <a:xfrm>
            <a:off x="6705600" y="3733800"/>
            <a:ext cx="1676400" cy="2438400"/>
          </a:xfrm>
          <a:prstGeom prst="roundRect">
            <a:avLst/>
          </a:prstGeom>
          <a:solidFill>
            <a:srgbClr val="80B40C"/>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accent1">
                    <a:lumMod val="75000"/>
                  </a:schemeClr>
                </a:solidFill>
              </a:rPr>
              <a:t>Quarter-day increments </a:t>
            </a:r>
            <a:r>
              <a:rPr lang="en-US" b="1" dirty="0" smtClean="0">
                <a:solidFill>
                  <a:srgbClr val="FFFF00"/>
                </a:solidFill>
              </a:rPr>
              <a:t>ONLY</a:t>
            </a:r>
            <a:r>
              <a:rPr lang="en-US" b="1" dirty="0" smtClean="0"/>
              <a:t> </a:t>
            </a:r>
            <a:r>
              <a:rPr lang="en-US" b="1" dirty="0" smtClean="0">
                <a:solidFill>
                  <a:schemeClr val="accent2"/>
                </a:solidFill>
              </a:rPr>
              <a:t>may be used:</a:t>
            </a:r>
          </a:p>
          <a:p>
            <a:pPr algn="ctr"/>
            <a:r>
              <a:rPr lang="en-US" b="1" dirty="0" smtClean="0"/>
              <a:t>.25</a:t>
            </a:r>
          </a:p>
          <a:p>
            <a:pPr algn="ctr"/>
            <a:r>
              <a:rPr lang="en-US" b="1" dirty="0" smtClean="0"/>
              <a:t>.50</a:t>
            </a:r>
          </a:p>
          <a:p>
            <a:pPr algn="ctr"/>
            <a:r>
              <a:rPr lang="en-US" b="1" dirty="0" smtClean="0"/>
              <a:t>.75</a:t>
            </a:r>
            <a:endParaRPr lang="en-US" b="1" dirty="0"/>
          </a:p>
        </p:txBody>
      </p:sp>
      <p:sp>
        <p:nvSpPr>
          <p:cNvPr id="9" name="Rectangle 8"/>
          <p:cNvSpPr/>
          <p:nvPr>
            <p:custDataLst>
              <p:tags r:id="rId9"/>
            </p:custDataLst>
          </p:nvPr>
        </p:nvSpPr>
        <p:spPr>
          <a:xfrm>
            <a:off x="3200400" y="3048000"/>
            <a:ext cx="2514600" cy="1524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Any time away from work, when you are scheduled to be working, should be reflected on the monthly calendar view.</a:t>
            </a:r>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22313" y="1143000"/>
            <a:ext cx="7772400" cy="1171575"/>
          </a:xfrm>
        </p:spPr>
        <p:txBody>
          <a:bodyPr>
            <a:normAutofit fontScale="90000"/>
          </a:bodyPr>
          <a:lstStyle/>
          <a:p>
            <a:r>
              <a:rPr lang="en-US" sz="3600" dirty="0" smtClean="0"/>
              <a:t/>
            </a:r>
            <a:br>
              <a:rPr lang="en-US" sz="3600" dirty="0" smtClean="0"/>
            </a:br>
            <a:r>
              <a:rPr lang="en-US" sz="3600" dirty="0" smtClean="0"/>
              <a:t/>
            </a:r>
            <a:br>
              <a:rPr lang="en-US" sz="3600" dirty="0" smtClean="0"/>
            </a:br>
            <a:r>
              <a:rPr lang="en-US" sz="3600" dirty="0" smtClean="0"/>
              <a:t>A) View of Sub-Menu Produced by Clicking on Individual Calendar Dates – </a:t>
            </a:r>
            <a:br>
              <a:rPr lang="en-US" sz="3600" dirty="0" smtClean="0"/>
            </a:br>
            <a:r>
              <a:rPr lang="en-US" sz="3600" b="1" dirty="0" smtClean="0">
                <a:solidFill>
                  <a:srgbClr val="00B050"/>
                </a:solidFill>
              </a:rPr>
              <a:t>Single-Day Entries </a:t>
            </a:r>
            <a:endParaRPr lang="en-US" sz="3600" b="1" dirty="0">
              <a:solidFill>
                <a:srgbClr val="00B050"/>
              </a:solidFill>
            </a:endParaRPr>
          </a:p>
        </p:txBody>
      </p:sp>
      <p:sp>
        <p:nvSpPr>
          <p:cNvPr id="3" name="Text Placeholder 2"/>
          <p:cNvSpPr>
            <a:spLocks noGrp="1"/>
          </p:cNvSpPr>
          <p:nvPr>
            <p:ph type="body" idx="1"/>
            <p:custDataLst>
              <p:tags r:id="rId3"/>
            </p:custDataLst>
          </p:nvPr>
        </p:nvSpPr>
        <p:spPr>
          <a:xfrm>
            <a:off x="722313" y="2547938"/>
            <a:ext cx="7772400" cy="3929062"/>
          </a:xfrm>
        </p:spPr>
        <p:txBody>
          <a:bodyPr/>
          <a:lstStyle/>
          <a:p>
            <a:endParaRPr lang="en-US" dirty="0"/>
          </a:p>
        </p:txBody>
      </p:sp>
      <p:pic>
        <p:nvPicPr>
          <p:cNvPr id="4" name="Picture 3"/>
          <p:cNvPicPr/>
          <p:nvPr>
            <p:custDataLst>
              <p:tags r:id="rId4"/>
            </p:custDataLst>
          </p:nvPr>
        </p:nvPicPr>
        <p:blipFill>
          <a:blip r:embed="rId10" cstate="print">
            <a:extLst>
              <a:ext uri="{28A0092B-C50C-407E-A947-70E740481C1C}">
                <a14:useLocalDpi xmlns:a14="http://schemas.microsoft.com/office/drawing/2010/main" val="0"/>
              </a:ext>
            </a:extLst>
          </a:blip>
          <a:srcRect/>
          <a:stretch>
            <a:fillRect/>
          </a:stretch>
        </p:blipFill>
        <p:spPr bwMode="auto">
          <a:xfrm>
            <a:off x="762000" y="2514600"/>
            <a:ext cx="7086599" cy="3886200"/>
          </a:xfrm>
          <a:prstGeom prst="rect">
            <a:avLst/>
          </a:prstGeom>
          <a:noFill/>
          <a:ln w="9525">
            <a:noFill/>
            <a:miter lim="800000"/>
            <a:headEnd/>
            <a:tailEnd/>
          </a:ln>
        </p:spPr>
      </p:pic>
      <p:sp>
        <p:nvSpPr>
          <p:cNvPr id="5" name="Notched Right Arrow 4"/>
          <p:cNvSpPr/>
          <p:nvPr>
            <p:custDataLst>
              <p:tags r:id="rId5"/>
            </p:custDataLst>
          </p:nvPr>
        </p:nvSpPr>
        <p:spPr>
          <a:xfrm>
            <a:off x="5105400" y="2057400"/>
            <a:ext cx="2133600" cy="15240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bg1"/>
                </a:solidFill>
              </a:rPr>
              <a:t>Click Here to Change to MULTI-DAY View</a:t>
            </a:r>
            <a:endParaRPr lang="en-US" sz="1100" b="1" dirty="0">
              <a:solidFill>
                <a:schemeClr val="bg1"/>
              </a:solidFill>
            </a:endParaRPr>
          </a:p>
        </p:txBody>
      </p:sp>
      <p:sp>
        <p:nvSpPr>
          <p:cNvPr id="7" name="Notched Right Arrow 6"/>
          <p:cNvSpPr/>
          <p:nvPr>
            <p:custDataLst>
              <p:tags r:id="rId6"/>
            </p:custDataLst>
          </p:nvPr>
        </p:nvSpPr>
        <p:spPr>
          <a:xfrm flipH="1">
            <a:off x="1371600" y="2133600"/>
            <a:ext cx="2057400" cy="14478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bg1"/>
                </a:solidFill>
              </a:rPr>
              <a:t>SINGLE DAY</a:t>
            </a:r>
          </a:p>
          <a:p>
            <a:pPr algn="ctr"/>
            <a:r>
              <a:rPr lang="en-US" sz="1100" b="1" dirty="0" smtClean="0">
                <a:solidFill>
                  <a:schemeClr val="bg1"/>
                </a:solidFill>
              </a:rPr>
              <a:t>View</a:t>
            </a:r>
            <a:endParaRPr lang="en-US" sz="1100" b="1" dirty="0">
              <a:solidFill>
                <a:schemeClr val="bg1"/>
              </a:solidFill>
            </a:endParaRPr>
          </a:p>
        </p:txBody>
      </p:sp>
      <p:sp>
        <p:nvSpPr>
          <p:cNvPr id="8" name="Slide Number Placeholder 7"/>
          <p:cNvSpPr>
            <a:spLocks noGrp="1"/>
          </p:cNvSpPr>
          <p:nvPr>
            <p:ph type="sldNum" sz="quarter" idx="12"/>
            <p:custDataLst>
              <p:tags r:id="rId7"/>
            </p:custDataLst>
          </p:nvPr>
        </p:nvSpPr>
        <p:spPr/>
        <p:txBody>
          <a:bodyPr/>
          <a:lstStyle/>
          <a:p>
            <a:fld id="{3320B93C-B305-4100-A3D8-F72B2170604E}" type="slidenum">
              <a:rPr lang="en-US" smtClean="0"/>
              <a:pPr/>
              <a:t>12</a:t>
            </a:fld>
            <a:endParaRPr lang="en-US" dirty="0"/>
          </a:p>
        </p:txBody>
      </p:sp>
      <p:sp>
        <p:nvSpPr>
          <p:cNvPr id="6" name="Rectangle 5"/>
          <p:cNvSpPr/>
          <p:nvPr>
            <p:custDataLst>
              <p:tags r:id="rId8"/>
            </p:custDataLst>
          </p:nvPr>
        </p:nvSpPr>
        <p:spPr>
          <a:xfrm>
            <a:off x="4419600" y="4038600"/>
            <a:ext cx="3886200" cy="24384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B050"/>
                </a:solidFill>
              </a:rPr>
              <a:t>Single Day Entry: </a:t>
            </a:r>
            <a:r>
              <a:rPr lang="en-US" dirty="0" smtClean="0"/>
              <a:t>Best used for absences of 1 day or less (.25, .50, or .75)</a:t>
            </a:r>
          </a:p>
          <a:p>
            <a:pPr algn="ctr"/>
            <a:endParaRPr lang="en-US" dirty="0"/>
          </a:p>
          <a:p>
            <a:pPr algn="ctr"/>
            <a:r>
              <a:rPr lang="en-US" dirty="0" smtClean="0">
                <a:solidFill>
                  <a:srgbClr val="00B050"/>
                </a:solidFill>
              </a:rPr>
              <a:t>Multi-Day Entry</a:t>
            </a:r>
            <a:r>
              <a:rPr lang="en-US" dirty="0" smtClean="0"/>
              <a:t>: Best used for absences of two or more days, for the same reason code and within the same month.</a:t>
            </a:r>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Autofit/>
          </a:bodyPr>
          <a:lstStyle/>
          <a:p>
            <a:r>
              <a:rPr lang="en-US" sz="3200" dirty="0" smtClean="0"/>
              <a:t>B) View of Sub-Menu Produced by Clicking on Individual Calendar Dates – </a:t>
            </a:r>
            <a:br>
              <a:rPr lang="en-US" sz="3200" dirty="0" smtClean="0"/>
            </a:br>
            <a:r>
              <a:rPr lang="en-US" sz="3200" dirty="0" smtClean="0">
                <a:solidFill>
                  <a:srgbClr val="00B050"/>
                </a:solidFill>
              </a:rPr>
              <a:t>Multiple Day Entries, Same Reason Code</a:t>
            </a:r>
            <a:endParaRPr lang="en-US" sz="3200" dirty="0">
              <a:solidFill>
                <a:srgbClr val="00B050"/>
              </a:solidFill>
            </a:endParaRPr>
          </a:p>
        </p:txBody>
      </p:sp>
      <p:sp>
        <p:nvSpPr>
          <p:cNvPr id="3" name="Text Placeholder 2"/>
          <p:cNvSpPr>
            <a:spLocks noGrp="1"/>
          </p:cNvSpPr>
          <p:nvPr>
            <p:ph type="body" idx="1"/>
            <p:custDataLst>
              <p:tags r:id="rId3"/>
            </p:custDataLst>
          </p:nvPr>
        </p:nvSpPr>
        <p:spPr>
          <a:xfrm>
            <a:off x="722313" y="2547938"/>
            <a:ext cx="7772400" cy="4157662"/>
          </a:xfrm>
        </p:spPr>
        <p:txBody>
          <a:bodyPr/>
          <a:lstStyle/>
          <a:p>
            <a:endParaRPr lang="en-US" dirty="0"/>
          </a:p>
        </p:txBody>
      </p:sp>
      <p:pic>
        <p:nvPicPr>
          <p:cNvPr id="4" name="Picture 3"/>
          <p:cNvPicPr/>
          <p:nvPr>
            <p:custDataLst>
              <p:tags r:id="rId4"/>
            </p:custDataLst>
          </p:nvPr>
        </p:nvPicPr>
        <p:blipFill>
          <a:blip r:embed="rId10" cstate="print">
            <a:extLst>
              <a:ext uri="{28A0092B-C50C-407E-A947-70E740481C1C}">
                <a14:useLocalDpi xmlns:a14="http://schemas.microsoft.com/office/drawing/2010/main" val="0"/>
              </a:ext>
            </a:extLst>
          </a:blip>
          <a:srcRect/>
          <a:stretch>
            <a:fillRect/>
          </a:stretch>
        </p:blipFill>
        <p:spPr bwMode="auto">
          <a:xfrm>
            <a:off x="838200" y="2514600"/>
            <a:ext cx="7620000" cy="3657600"/>
          </a:xfrm>
          <a:prstGeom prst="rect">
            <a:avLst/>
          </a:prstGeom>
          <a:noFill/>
          <a:ln w="9525">
            <a:noFill/>
            <a:miter lim="800000"/>
            <a:headEnd/>
            <a:tailEnd/>
          </a:ln>
        </p:spPr>
      </p:pic>
      <p:sp>
        <p:nvSpPr>
          <p:cNvPr id="7" name="Notched Right Arrow 6"/>
          <p:cNvSpPr/>
          <p:nvPr>
            <p:custDataLst>
              <p:tags r:id="rId5"/>
            </p:custDataLst>
          </p:nvPr>
        </p:nvSpPr>
        <p:spPr>
          <a:xfrm>
            <a:off x="5715000" y="2209800"/>
            <a:ext cx="2057400" cy="13716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bg1"/>
                </a:solidFill>
              </a:rPr>
              <a:t>Click Here to change to SINGLE DAY View</a:t>
            </a:r>
            <a:endParaRPr lang="en-US" sz="1100" b="1" dirty="0">
              <a:solidFill>
                <a:schemeClr val="bg1"/>
              </a:solidFill>
            </a:endParaRPr>
          </a:p>
        </p:txBody>
      </p:sp>
      <p:sp>
        <p:nvSpPr>
          <p:cNvPr id="8" name="Notched Right Arrow 7"/>
          <p:cNvSpPr/>
          <p:nvPr>
            <p:custDataLst>
              <p:tags r:id="rId6"/>
            </p:custDataLst>
          </p:nvPr>
        </p:nvSpPr>
        <p:spPr>
          <a:xfrm flipH="1">
            <a:off x="1524000" y="2209800"/>
            <a:ext cx="2209800" cy="14478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bg1"/>
                </a:solidFill>
              </a:rPr>
              <a:t>MULTI-DAY</a:t>
            </a:r>
          </a:p>
          <a:p>
            <a:pPr algn="ctr"/>
            <a:r>
              <a:rPr lang="en-US" sz="1100" b="1" dirty="0" smtClean="0">
                <a:solidFill>
                  <a:schemeClr val="bg1"/>
                </a:solidFill>
              </a:rPr>
              <a:t>View</a:t>
            </a:r>
            <a:endParaRPr lang="en-US" sz="1100" b="1" dirty="0">
              <a:solidFill>
                <a:schemeClr val="bg1"/>
              </a:solidFill>
            </a:endParaRPr>
          </a:p>
        </p:txBody>
      </p:sp>
      <p:sp>
        <p:nvSpPr>
          <p:cNvPr id="9" name="Slide Number Placeholder 8"/>
          <p:cNvSpPr>
            <a:spLocks noGrp="1"/>
          </p:cNvSpPr>
          <p:nvPr>
            <p:ph type="sldNum" sz="quarter" idx="12"/>
            <p:custDataLst>
              <p:tags r:id="rId7"/>
            </p:custDataLst>
          </p:nvPr>
        </p:nvSpPr>
        <p:spPr/>
        <p:txBody>
          <a:bodyPr/>
          <a:lstStyle/>
          <a:p>
            <a:fld id="{3320B93C-B305-4100-A3D8-F72B2170604E}" type="slidenum">
              <a:rPr lang="en-US" smtClean="0"/>
              <a:pPr/>
              <a:t>13</a:t>
            </a:fld>
            <a:endParaRPr lang="en-US" dirty="0"/>
          </a:p>
        </p:txBody>
      </p:sp>
      <p:sp>
        <p:nvSpPr>
          <p:cNvPr id="10" name="Rectangle 9"/>
          <p:cNvSpPr/>
          <p:nvPr>
            <p:custDataLst>
              <p:tags r:id="rId8"/>
            </p:custDataLst>
          </p:nvPr>
        </p:nvSpPr>
        <p:spPr>
          <a:xfrm>
            <a:off x="4419600" y="4038600"/>
            <a:ext cx="3886200" cy="24384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B050"/>
                </a:solidFill>
              </a:rPr>
              <a:t>Single Day Entry: </a:t>
            </a:r>
            <a:r>
              <a:rPr lang="en-US" dirty="0" smtClean="0"/>
              <a:t>Best used for absences of 1 day or less (.25, .50, or .75)</a:t>
            </a:r>
          </a:p>
          <a:p>
            <a:pPr algn="ctr"/>
            <a:endParaRPr lang="en-US" dirty="0"/>
          </a:p>
          <a:p>
            <a:pPr algn="ctr"/>
            <a:r>
              <a:rPr lang="en-US" dirty="0" smtClean="0">
                <a:solidFill>
                  <a:srgbClr val="00B050"/>
                </a:solidFill>
              </a:rPr>
              <a:t>Multi-Day Entry</a:t>
            </a:r>
            <a:r>
              <a:rPr lang="en-US" dirty="0" smtClean="0"/>
              <a:t>: Best used for absences of two or more days, for the same reason code and within the same month.</a:t>
            </a:r>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dirty="0" smtClean="0"/>
              <a:t>About </a:t>
            </a:r>
            <a:br>
              <a:rPr lang="en-US" dirty="0" smtClean="0"/>
            </a:br>
            <a:r>
              <a:rPr lang="en-US" dirty="0" smtClean="0">
                <a:solidFill>
                  <a:srgbClr val="00B050"/>
                </a:solidFill>
              </a:rPr>
              <a:t>“</a:t>
            </a:r>
            <a:r>
              <a:rPr lang="en-US" b="1" dirty="0" smtClean="0">
                <a:solidFill>
                  <a:srgbClr val="00B050"/>
                </a:solidFill>
              </a:rPr>
              <a:t>TIME RECORD COMMENTS</a:t>
            </a:r>
            <a:r>
              <a:rPr lang="en-US" dirty="0" smtClean="0">
                <a:solidFill>
                  <a:srgbClr val="00B050"/>
                </a:solidFill>
              </a:rPr>
              <a:t>”</a:t>
            </a:r>
            <a:endParaRPr lang="en-US" dirty="0">
              <a:solidFill>
                <a:srgbClr val="00B050"/>
              </a:solidFill>
            </a:endParaRPr>
          </a:p>
        </p:txBody>
      </p:sp>
      <p:sp>
        <p:nvSpPr>
          <p:cNvPr id="3" name="Text Placeholder 2"/>
          <p:cNvSpPr>
            <a:spLocks noGrp="1"/>
          </p:cNvSpPr>
          <p:nvPr>
            <p:ph type="body" idx="1"/>
            <p:custDataLst>
              <p:tags r:id="rId3"/>
            </p:custDataLst>
          </p:nvPr>
        </p:nvSpPr>
        <p:spPr/>
        <p:txBody>
          <a:bodyPr/>
          <a:lstStyle/>
          <a:p>
            <a:endParaRPr lang="en-US" dirty="0"/>
          </a:p>
        </p:txBody>
      </p:sp>
      <p:pic>
        <p:nvPicPr>
          <p:cNvPr id="4" name="Picture 3"/>
          <p:cNvPicPr/>
          <p:nvPr>
            <p:custDataLst>
              <p:tags r:id="rId4"/>
            </p:custDataLst>
          </p:nvPr>
        </p:nvPicPr>
        <p:blipFill>
          <a:blip r:embed="rId10" cstate="print">
            <a:extLst>
              <a:ext uri="{28A0092B-C50C-407E-A947-70E740481C1C}">
                <a14:useLocalDpi xmlns:a14="http://schemas.microsoft.com/office/drawing/2010/main" val="0"/>
              </a:ext>
            </a:extLst>
          </a:blip>
          <a:srcRect/>
          <a:stretch>
            <a:fillRect/>
          </a:stretch>
        </p:blipFill>
        <p:spPr bwMode="auto">
          <a:xfrm>
            <a:off x="685800" y="2514600"/>
            <a:ext cx="6858000" cy="3962400"/>
          </a:xfrm>
          <a:prstGeom prst="rect">
            <a:avLst/>
          </a:prstGeom>
          <a:noFill/>
          <a:ln w="9525">
            <a:noFill/>
            <a:miter lim="800000"/>
            <a:headEnd/>
            <a:tailEnd/>
          </a:ln>
        </p:spPr>
      </p:pic>
      <p:sp>
        <p:nvSpPr>
          <p:cNvPr id="5" name="Notched Right Arrow 4"/>
          <p:cNvSpPr/>
          <p:nvPr>
            <p:custDataLst>
              <p:tags r:id="rId5"/>
            </p:custDataLst>
          </p:nvPr>
        </p:nvSpPr>
        <p:spPr>
          <a:xfrm rot="5400000">
            <a:off x="2139696" y="3956304"/>
            <a:ext cx="1359408" cy="7620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ounded Rectangle 5"/>
          <p:cNvSpPr/>
          <p:nvPr>
            <p:custDataLst>
              <p:tags r:id="rId6"/>
            </p:custDataLst>
          </p:nvPr>
        </p:nvSpPr>
        <p:spPr>
          <a:xfrm>
            <a:off x="3733800" y="2590800"/>
            <a:ext cx="2971800" cy="3505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Part Timers:  </a:t>
            </a:r>
            <a:r>
              <a:rPr lang="en-US" sz="1600" dirty="0" smtClean="0">
                <a:solidFill>
                  <a:schemeClr val="bg1"/>
                </a:solidFill>
              </a:rPr>
              <a:t>Use this box to indicate your set schedule. (Mandatory for calculation of holidays earned.)</a:t>
            </a:r>
          </a:p>
          <a:p>
            <a:pPr algn="ctr"/>
            <a:endParaRPr lang="en-US" sz="1600" dirty="0" smtClean="0"/>
          </a:p>
          <a:p>
            <a:pPr algn="ctr"/>
            <a:r>
              <a:rPr lang="en-US" sz="1600" b="1" dirty="0" smtClean="0">
                <a:solidFill>
                  <a:schemeClr val="tx1"/>
                </a:solidFill>
              </a:rPr>
              <a:t>All Employees: </a:t>
            </a:r>
            <a:r>
              <a:rPr lang="en-US" sz="1600" b="1" dirty="0" smtClean="0">
                <a:solidFill>
                  <a:schemeClr val="bg1"/>
                </a:solidFill>
              </a:rPr>
              <a:t> </a:t>
            </a:r>
            <a:r>
              <a:rPr lang="en-US" sz="1600" dirty="0" smtClean="0">
                <a:solidFill>
                  <a:schemeClr val="bg1"/>
                </a:solidFill>
              </a:rPr>
              <a:t>Use this box to indicate any items you’d like noted on your record for your supervisor or for audit purposes. (Examples might be Advocacy Day, Conferences, Dental Appointments, etc.)</a:t>
            </a:r>
          </a:p>
        </p:txBody>
      </p:sp>
      <p:sp>
        <p:nvSpPr>
          <p:cNvPr id="7" name="Slide Number Placeholder 6"/>
          <p:cNvSpPr>
            <a:spLocks noGrp="1"/>
          </p:cNvSpPr>
          <p:nvPr>
            <p:ph type="sldNum" sz="quarter" idx="12"/>
            <p:custDataLst>
              <p:tags r:id="rId7"/>
            </p:custDataLst>
          </p:nvPr>
        </p:nvSpPr>
        <p:spPr/>
        <p:txBody>
          <a:bodyPr/>
          <a:lstStyle/>
          <a:p>
            <a:fld id="{3320B93C-B305-4100-A3D8-F72B2170604E}" type="slidenum">
              <a:rPr lang="en-US" smtClean="0"/>
              <a:pPr/>
              <a:t>14</a:t>
            </a:fld>
            <a:endParaRPr lang="en-US" dirty="0"/>
          </a:p>
        </p:txBody>
      </p:sp>
      <p:sp>
        <p:nvSpPr>
          <p:cNvPr id="8" name="TextBox 7"/>
          <p:cNvSpPr txBox="1"/>
          <p:nvPr>
            <p:custDataLst>
              <p:tags r:id="rId8"/>
            </p:custDataLst>
          </p:nvPr>
        </p:nvSpPr>
        <p:spPr>
          <a:xfrm>
            <a:off x="2133600" y="5257800"/>
            <a:ext cx="1371600" cy="854080"/>
          </a:xfrm>
          <a:prstGeom prst="rect">
            <a:avLst/>
          </a:prstGeom>
          <a:noFill/>
        </p:spPr>
        <p:txBody>
          <a:bodyPr wrap="square" rtlCol="0">
            <a:spAutoFit/>
          </a:bodyPr>
          <a:lstStyle/>
          <a:p>
            <a:r>
              <a:rPr lang="en-US" sz="1050" b="1" dirty="0" smtClean="0"/>
              <a:t>Example of PT monthly entry: </a:t>
            </a:r>
          </a:p>
          <a:p>
            <a:r>
              <a:rPr lang="en-US" sz="1050" b="1" dirty="0" smtClean="0"/>
              <a:t>90% M-F</a:t>
            </a:r>
          </a:p>
          <a:p>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22313" y="457200"/>
            <a:ext cx="7772400" cy="1857375"/>
          </a:xfrm>
        </p:spPr>
        <p:txBody>
          <a:bodyPr>
            <a:noAutofit/>
          </a:bodyPr>
          <a:lstStyle/>
          <a:p>
            <a:r>
              <a:rPr lang="en-US" sz="2800" dirty="0" smtClean="0"/>
              <a:t> LAST STEPS:</a:t>
            </a:r>
            <a:br>
              <a:rPr lang="en-US" sz="2800" dirty="0" smtClean="0"/>
            </a:br>
            <a:r>
              <a:rPr lang="en-US" sz="2800" dirty="0" smtClean="0"/>
              <a:t>	</a:t>
            </a:r>
            <a:r>
              <a:rPr lang="en-US" sz="2800" b="1" dirty="0" smtClean="0">
                <a:solidFill>
                  <a:srgbClr val="00B050"/>
                </a:solidFill>
              </a:rPr>
              <a:t>Review</a:t>
            </a:r>
            <a:r>
              <a:rPr lang="en-US" sz="2800" dirty="0" smtClean="0"/>
              <a:t> Entries for Accuracy, </a:t>
            </a:r>
            <a:br>
              <a:rPr lang="en-US" sz="2800" dirty="0" smtClean="0"/>
            </a:br>
            <a:r>
              <a:rPr lang="en-US" sz="2800" dirty="0" smtClean="0"/>
              <a:t>	</a:t>
            </a:r>
            <a:r>
              <a:rPr lang="en-US" sz="2800" b="1" dirty="0" smtClean="0">
                <a:solidFill>
                  <a:srgbClr val="00B050"/>
                </a:solidFill>
              </a:rPr>
              <a:t>Certify (Sign)</a:t>
            </a:r>
            <a:r>
              <a:rPr lang="en-US" sz="2800" dirty="0" smtClean="0"/>
              <a:t>, and lastly, </a:t>
            </a:r>
            <a:br>
              <a:rPr lang="en-US" sz="2800" dirty="0" smtClean="0"/>
            </a:br>
            <a:r>
              <a:rPr lang="en-US" sz="2800" dirty="0" smtClean="0"/>
              <a:t>	</a:t>
            </a:r>
            <a:r>
              <a:rPr lang="en-US" sz="2800" b="1" dirty="0" smtClean="0">
                <a:solidFill>
                  <a:srgbClr val="00B050"/>
                </a:solidFill>
              </a:rPr>
              <a:t>Submit </a:t>
            </a:r>
            <a:r>
              <a:rPr lang="en-US" sz="2800" dirty="0" smtClean="0">
                <a:solidFill>
                  <a:schemeClr val="tx2">
                    <a:lumMod val="75000"/>
                  </a:schemeClr>
                </a:solidFill>
              </a:rPr>
              <a:t>to Supervisor.</a:t>
            </a:r>
            <a:r>
              <a:rPr lang="en-US" sz="2800" dirty="0" smtClean="0">
                <a:solidFill>
                  <a:srgbClr val="00B050"/>
                </a:solidFill>
              </a:rPr>
              <a:t>	</a:t>
            </a:r>
            <a:endParaRPr lang="en-US" sz="2800" dirty="0">
              <a:solidFill>
                <a:srgbClr val="00B050"/>
              </a:solidFill>
            </a:endParaRPr>
          </a:p>
        </p:txBody>
      </p:sp>
      <p:sp>
        <p:nvSpPr>
          <p:cNvPr id="3" name="Text Placeholder 2"/>
          <p:cNvSpPr>
            <a:spLocks noGrp="1"/>
          </p:cNvSpPr>
          <p:nvPr>
            <p:ph type="body" idx="1"/>
            <p:custDataLst>
              <p:tags r:id="rId3"/>
            </p:custDataLst>
          </p:nvPr>
        </p:nvSpPr>
        <p:spPr>
          <a:xfrm>
            <a:off x="1828799" y="2547938"/>
            <a:ext cx="5638801" cy="2938462"/>
          </a:xfrm>
        </p:spPr>
        <p:txBody>
          <a:bodyPr/>
          <a:lstStyle/>
          <a:p>
            <a:endParaRPr lang="en-US" dirty="0"/>
          </a:p>
        </p:txBody>
      </p:sp>
      <p:pic>
        <p:nvPicPr>
          <p:cNvPr id="4" name="Picture 3"/>
          <p:cNvPicPr/>
          <p:nvPr>
            <p:custDataLst>
              <p:tags r:id="rId4"/>
            </p:custDataLst>
          </p:nvPr>
        </p:nvPicPr>
        <p:blipFill>
          <a:blip r:embed="rId12" cstate="print">
            <a:extLst>
              <a:ext uri="{28A0092B-C50C-407E-A947-70E740481C1C}">
                <a14:useLocalDpi xmlns:a14="http://schemas.microsoft.com/office/drawing/2010/main" val="0"/>
              </a:ext>
            </a:extLst>
          </a:blip>
          <a:srcRect/>
          <a:stretch>
            <a:fillRect/>
          </a:stretch>
        </p:blipFill>
        <p:spPr bwMode="auto">
          <a:xfrm>
            <a:off x="1676400" y="2514600"/>
            <a:ext cx="6400800" cy="3733800"/>
          </a:xfrm>
          <a:prstGeom prst="rect">
            <a:avLst/>
          </a:prstGeom>
          <a:noFill/>
          <a:ln w="9525">
            <a:noFill/>
            <a:miter lim="800000"/>
            <a:headEnd/>
            <a:tailEnd/>
          </a:ln>
        </p:spPr>
      </p:pic>
      <p:sp>
        <p:nvSpPr>
          <p:cNvPr id="6" name="Notched Right Arrow 5"/>
          <p:cNvSpPr/>
          <p:nvPr>
            <p:custDataLst>
              <p:tags r:id="rId5"/>
            </p:custDataLst>
          </p:nvPr>
        </p:nvSpPr>
        <p:spPr>
          <a:xfrm>
            <a:off x="152400" y="5105400"/>
            <a:ext cx="1676400" cy="13716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bg1"/>
                </a:solidFill>
              </a:rPr>
              <a:t>3</a:t>
            </a:r>
            <a:r>
              <a:rPr lang="en-US" sz="1200" b="1" dirty="0" smtClean="0">
                <a:solidFill>
                  <a:schemeClr val="bg1"/>
                </a:solidFill>
              </a:rPr>
              <a:t>) Submit</a:t>
            </a:r>
            <a:endParaRPr lang="en-US" sz="1200" b="1" dirty="0">
              <a:solidFill>
                <a:schemeClr val="bg1"/>
              </a:solidFill>
            </a:endParaRPr>
          </a:p>
        </p:txBody>
      </p:sp>
      <p:sp>
        <p:nvSpPr>
          <p:cNvPr id="8" name="Notched Right Arrow 7"/>
          <p:cNvSpPr/>
          <p:nvPr>
            <p:custDataLst>
              <p:tags r:id="rId6"/>
            </p:custDataLst>
          </p:nvPr>
        </p:nvSpPr>
        <p:spPr>
          <a:xfrm rot="20443149" flipH="1">
            <a:off x="1861111" y="4467884"/>
            <a:ext cx="1791360" cy="1275031"/>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bg1"/>
                </a:solidFill>
              </a:rPr>
              <a:t>2</a:t>
            </a:r>
            <a:r>
              <a:rPr lang="en-US" sz="1200" b="1" dirty="0" smtClean="0">
                <a:solidFill>
                  <a:schemeClr val="bg1"/>
                </a:solidFill>
              </a:rPr>
              <a:t>) Certify</a:t>
            </a:r>
            <a:endParaRPr lang="en-US" sz="1200" b="1" dirty="0">
              <a:solidFill>
                <a:schemeClr val="bg1"/>
              </a:solidFill>
            </a:endParaRPr>
          </a:p>
        </p:txBody>
      </p:sp>
      <p:sp>
        <p:nvSpPr>
          <p:cNvPr id="10" name="Slide Number Placeholder 9"/>
          <p:cNvSpPr>
            <a:spLocks noGrp="1"/>
          </p:cNvSpPr>
          <p:nvPr>
            <p:ph type="sldNum" sz="quarter" idx="12"/>
            <p:custDataLst>
              <p:tags r:id="rId7"/>
            </p:custDataLst>
          </p:nvPr>
        </p:nvSpPr>
        <p:spPr/>
        <p:txBody>
          <a:bodyPr/>
          <a:lstStyle/>
          <a:p>
            <a:fld id="{3320B93C-B305-4100-A3D8-F72B2170604E}" type="slidenum">
              <a:rPr lang="en-US" smtClean="0"/>
              <a:pPr/>
              <a:t>15</a:t>
            </a:fld>
            <a:endParaRPr lang="en-US" dirty="0"/>
          </a:p>
        </p:txBody>
      </p:sp>
      <p:sp>
        <p:nvSpPr>
          <p:cNvPr id="11" name="Notched Right Arrow 10"/>
          <p:cNvSpPr/>
          <p:nvPr>
            <p:custDataLst>
              <p:tags r:id="rId8"/>
            </p:custDataLst>
          </p:nvPr>
        </p:nvSpPr>
        <p:spPr>
          <a:xfrm>
            <a:off x="152400" y="2743200"/>
            <a:ext cx="1828800" cy="13716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bg1"/>
                </a:solidFill>
              </a:rPr>
              <a:t>1) Review Your Entries for Accuracy</a:t>
            </a:r>
            <a:endParaRPr lang="en-US" sz="1100" b="1" dirty="0">
              <a:solidFill>
                <a:schemeClr val="bg1"/>
              </a:solidFill>
            </a:endParaRPr>
          </a:p>
        </p:txBody>
      </p:sp>
      <p:sp>
        <p:nvSpPr>
          <p:cNvPr id="12" name="Rectangle 11"/>
          <p:cNvSpPr/>
          <p:nvPr>
            <p:custDataLst>
              <p:tags r:id="rId9"/>
            </p:custDataLst>
          </p:nvPr>
        </p:nvSpPr>
        <p:spPr>
          <a:xfrm>
            <a:off x="4648201" y="4648200"/>
            <a:ext cx="3428999" cy="16764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00"/>
                </a:solidFill>
              </a:rPr>
              <a:t>NOTE:  </a:t>
            </a:r>
            <a:r>
              <a:rPr lang="en-US" dirty="0" smtClean="0"/>
              <a:t>THE SYSTEM WILL NOT ALLOW SUBMISSION OF A MONTH UNTIL YOUR SUPERVISOR HAS APPROVED THE PREVIOUS MONTH.</a:t>
            </a:r>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dirty="0" smtClean="0"/>
              <a:t>Sign out of the SUNY browser </a:t>
            </a:r>
            <a:r>
              <a:rPr lang="en-US" dirty="0" smtClean="0">
                <a:solidFill>
                  <a:srgbClr val="00B050"/>
                </a:solidFill>
              </a:rPr>
              <a:t>AND</a:t>
            </a:r>
            <a:r>
              <a:rPr lang="en-US" dirty="0" smtClean="0"/>
              <a:t> close. </a:t>
            </a:r>
            <a:endParaRPr lang="en-US" dirty="0"/>
          </a:p>
        </p:txBody>
      </p:sp>
      <p:sp>
        <p:nvSpPr>
          <p:cNvPr id="3" name="Text Placeholder 2"/>
          <p:cNvSpPr>
            <a:spLocks noGrp="1"/>
          </p:cNvSpPr>
          <p:nvPr>
            <p:ph type="body" idx="1"/>
            <p:custDataLst>
              <p:tags r:id="rId3"/>
            </p:custDataLst>
          </p:nvPr>
        </p:nvSpPr>
        <p:spPr>
          <a:xfrm>
            <a:off x="722313" y="2547938"/>
            <a:ext cx="7772400" cy="4157662"/>
          </a:xfrm>
        </p:spPr>
        <p:txBody>
          <a:bodyPr>
            <a:normAutofit/>
          </a:bodyPr>
          <a:lstStyle/>
          <a:p>
            <a:r>
              <a:rPr lang="en-US" sz="1800" b="1" dirty="0" smtClean="0">
                <a:solidFill>
                  <a:srgbClr val="00B050"/>
                </a:solidFill>
              </a:rPr>
              <a:t>CURRENT USER STAYS LOGGED-IN FOR UP TO 20 MINUTES. </a:t>
            </a:r>
            <a:r>
              <a:rPr lang="en-US" sz="1800" dirty="0" smtClean="0">
                <a:solidFill>
                  <a:schemeClr val="tx2">
                    <a:lumMod val="75000"/>
                  </a:schemeClr>
                </a:solidFill>
              </a:rPr>
              <a:t>To ensure your privacy and system security, in addition to “Logging Off,” you will also need to “X” out of the SUNY browser. (You can do this by clicking on the box in the upper right hand corner of your screen). </a:t>
            </a:r>
            <a:endParaRPr lang="en-US" sz="1800" dirty="0">
              <a:solidFill>
                <a:schemeClr val="tx2">
                  <a:lumMod val="75000"/>
                </a:schemeClr>
              </a:solidFill>
            </a:endParaRPr>
          </a:p>
        </p:txBody>
      </p:sp>
      <p:pic>
        <p:nvPicPr>
          <p:cNvPr id="5" name="Picture 4"/>
          <p:cNvPicPr/>
          <p:nvPr>
            <p:custDataLst>
              <p:tags r:id="rId4"/>
            </p:custDataLst>
          </p:nvPr>
        </p:nvPicPr>
        <p:blipFill>
          <a:blip r:embed="rId9" cstate="print">
            <a:extLst>
              <a:ext uri="{28A0092B-C50C-407E-A947-70E740481C1C}">
                <a14:useLocalDpi xmlns:a14="http://schemas.microsoft.com/office/drawing/2010/main" val="0"/>
              </a:ext>
            </a:extLst>
          </a:blip>
          <a:srcRect/>
          <a:stretch>
            <a:fillRect/>
          </a:stretch>
        </p:blipFill>
        <p:spPr bwMode="auto">
          <a:xfrm>
            <a:off x="762000" y="3733800"/>
            <a:ext cx="7543800" cy="2667000"/>
          </a:xfrm>
          <a:prstGeom prst="rect">
            <a:avLst/>
          </a:prstGeom>
          <a:noFill/>
          <a:ln w="9525">
            <a:noFill/>
            <a:miter lim="800000"/>
            <a:headEnd/>
            <a:tailEnd/>
          </a:ln>
        </p:spPr>
      </p:pic>
      <p:sp>
        <p:nvSpPr>
          <p:cNvPr id="6" name="Notched Right Arrow 5"/>
          <p:cNvSpPr/>
          <p:nvPr>
            <p:custDataLst>
              <p:tags r:id="rId5"/>
            </p:custDataLst>
          </p:nvPr>
        </p:nvSpPr>
        <p:spPr>
          <a:xfrm rot="20337883">
            <a:off x="607377" y="4391503"/>
            <a:ext cx="1763908" cy="130206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r>
              <a:rPr lang="en-US" sz="1200" b="1" dirty="0" smtClean="0">
                <a:solidFill>
                  <a:schemeClr val="bg1"/>
                </a:solidFill>
              </a:rPr>
              <a:t>Step1:</a:t>
            </a:r>
          </a:p>
          <a:p>
            <a:pPr algn="ctr"/>
            <a:r>
              <a:rPr lang="en-US" sz="1200" b="1" dirty="0" smtClean="0">
                <a:solidFill>
                  <a:schemeClr val="bg1"/>
                </a:solidFill>
              </a:rPr>
              <a:t>Log-Off</a:t>
            </a:r>
          </a:p>
          <a:p>
            <a:pPr algn="ctr"/>
            <a:endParaRPr lang="en-US" sz="800" dirty="0"/>
          </a:p>
        </p:txBody>
      </p:sp>
      <p:sp>
        <p:nvSpPr>
          <p:cNvPr id="7" name="Notched Right Arrow 6"/>
          <p:cNvSpPr/>
          <p:nvPr>
            <p:custDataLst>
              <p:tags r:id="rId6"/>
            </p:custDataLst>
          </p:nvPr>
        </p:nvSpPr>
        <p:spPr>
          <a:xfrm rot="20286860">
            <a:off x="6422402" y="3485128"/>
            <a:ext cx="1746416" cy="125945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Step 2:</a:t>
            </a:r>
          </a:p>
          <a:p>
            <a:pPr algn="ctr"/>
            <a:r>
              <a:rPr lang="en-US" sz="1200" b="1" dirty="0" smtClean="0">
                <a:solidFill>
                  <a:schemeClr val="bg1"/>
                </a:solidFill>
              </a:rPr>
              <a:t>Close Browser</a:t>
            </a:r>
            <a:endParaRPr lang="en-US" sz="1200" b="1" dirty="0">
              <a:solidFill>
                <a:schemeClr val="bg1"/>
              </a:solidFill>
            </a:endParaRPr>
          </a:p>
        </p:txBody>
      </p:sp>
      <p:sp>
        <p:nvSpPr>
          <p:cNvPr id="8" name="Slide Number Placeholder 7"/>
          <p:cNvSpPr>
            <a:spLocks noGrp="1"/>
          </p:cNvSpPr>
          <p:nvPr>
            <p:ph type="sldNum" sz="quarter" idx="12"/>
            <p:custDataLst>
              <p:tags r:id="rId7"/>
            </p:custDataLst>
          </p:nvPr>
        </p:nvSpPr>
        <p:spPr/>
        <p:txBody>
          <a:bodyPr/>
          <a:lstStyle/>
          <a:p>
            <a:fld id="{3320B93C-B305-4100-A3D8-F72B2170604E}" type="slidenum">
              <a:rPr lang="en-US" smtClean="0"/>
              <a:pPr/>
              <a:t>16</a:t>
            </a:fld>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custDataLst>
              <p:tags r:id="rId2"/>
            </p:custDataLst>
          </p:nvPr>
        </p:nvSpPr>
        <p:spPr/>
        <p:txBody>
          <a:bodyPr/>
          <a:lstStyle/>
          <a:p>
            <a:r>
              <a:rPr lang="en-US" dirty="0" smtClean="0"/>
              <a:t>OPTIONAL FEATURES AND NOTES</a:t>
            </a:r>
            <a:endParaRPr lang="en-US" dirty="0"/>
          </a:p>
        </p:txBody>
      </p:sp>
    </p:spTree>
    <p:custDataLst>
      <p:tags r:id="rId1"/>
    </p:custDataLst>
    <p:extLst>
      <p:ext uri="{BB962C8B-B14F-4D97-AF65-F5344CB8AC3E}">
        <p14:creationId xmlns:p14="http://schemas.microsoft.com/office/powerpoint/2010/main" val="94422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custDataLst>
              <p:tags r:id="rId2"/>
            </p:custDataLst>
          </p:nvPr>
        </p:nvPicPr>
        <p:blipFill>
          <a:blip r:embed="rId9">
            <a:extLst>
              <a:ext uri="{28A0092B-C50C-407E-A947-70E740481C1C}">
                <a14:useLocalDpi xmlns:a14="http://schemas.microsoft.com/office/drawing/2010/main" val="0"/>
              </a:ext>
            </a:extLst>
          </a:blip>
          <a:srcRect/>
          <a:stretch>
            <a:fillRect/>
          </a:stretch>
        </p:blipFill>
        <p:spPr bwMode="auto">
          <a:xfrm>
            <a:off x="152401" y="2590800"/>
            <a:ext cx="8915399" cy="4114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custDataLst>
              <p:tags r:id="rId3"/>
            </p:custDataLst>
          </p:nvPr>
        </p:nvSpPr>
        <p:spPr>
          <a:xfrm>
            <a:off x="723900" y="381000"/>
            <a:ext cx="7772400" cy="2009775"/>
          </a:xfrm>
        </p:spPr>
        <p:txBody>
          <a:bodyPr>
            <a:normAutofit fontScale="90000"/>
          </a:bodyPr>
          <a:lstStyle/>
          <a:p>
            <a:r>
              <a:rPr lang="en-US" sz="3600" b="1" dirty="0" smtClean="0">
                <a:solidFill>
                  <a:srgbClr val="00B050"/>
                </a:solidFill>
              </a:rPr>
              <a:t/>
            </a:r>
            <a:br>
              <a:rPr lang="en-US" sz="3600" b="1" dirty="0" smtClean="0">
                <a:solidFill>
                  <a:srgbClr val="00B050"/>
                </a:solidFill>
              </a:rPr>
            </a:br>
            <a:r>
              <a:rPr lang="en-US" sz="3600" b="1" dirty="0" smtClean="0">
                <a:solidFill>
                  <a:srgbClr val="00B050"/>
                </a:solidFill>
              </a:rPr>
              <a:t/>
            </a:r>
            <a:br>
              <a:rPr lang="en-US" sz="3600" b="1" dirty="0" smtClean="0">
                <a:solidFill>
                  <a:srgbClr val="00B050"/>
                </a:solidFill>
              </a:rPr>
            </a:br>
            <a:r>
              <a:rPr lang="en-US" sz="3600" b="1" dirty="0" smtClean="0">
                <a:solidFill>
                  <a:srgbClr val="00B050"/>
                </a:solidFill>
              </a:rPr>
              <a:t/>
            </a:r>
            <a:br>
              <a:rPr lang="en-US" sz="3600" b="1" dirty="0" smtClean="0">
                <a:solidFill>
                  <a:srgbClr val="00B050"/>
                </a:solidFill>
              </a:rPr>
            </a:br>
            <a:r>
              <a:rPr lang="en-US" sz="3600" b="1" dirty="0" smtClean="0">
                <a:solidFill>
                  <a:srgbClr val="00B050"/>
                </a:solidFill>
              </a:rPr>
              <a:t/>
            </a:r>
            <a:br>
              <a:rPr lang="en-US" sz="3600" b="1" dirty="0" smtClean="0">
                <a:solidFill>
                  <a:srgbClr val="00B050"/>
                </a:solidFill>
              </a:rPr>
            </a:br>
            <a:r>
              <a:rPr lang="en-US" sz="3600" b="1" dirty="0" smtClean="0">
                <a:solidFill>
                  <a:srgbClr val="00B050"/>
                </a:solidFill>
              </a:rPr>
              <a:t/>
            </a:r>
            <a:br>
              <a:rPr lang="en-US" sz="3600" b="1" dirty="0" smtClean="0">
                <a:solidFill>
                  <a:srgbClr val="00B050"/>
                </a:solidFill>
              </a:rPr>
            </a:br>
            <a:r>
              <a:rPr lang="en-US" sz="3600" b="1" dirty="0" smtClean="0">
                <a:solidFill>
                  <a:srgbClr val="00B050"/>
                </a:solidFill>
              </a:rPr>
              <a:t/>
            </a:r>
            <a:br>
              <a:rPr lang="en-US" sz="3600" b="1" dirty="0" smtClean="0">
                <a:solidFill>
                  <a:srgbClr val="00B050"/>
                </a:solidFill>
              </a:rPr>
            </a:br>
            <a:r>
              <a:rPr lang="en-US" sz="3600" b="1" dirty="0" smtClean="0">
                <a:solidFill>
                  <a:srgbClr val="00B050"/>
                </a:solidFill>
              </a:rPr>
              <a:t/>
            </a:r>
            <a:br>
              <a:rPr lang="en-US" sz="3600" b="1" dirty="0" smtClean="0">
                <a:solidFill>
                  <a:srgbClr val="00B050"/>
                </a:solidFill>
              </a:rPr>
            </a:br>
            <a:r>
              <a:rPr lang="en-US" sz="3600" b="1" dirty="0" smtClean="0">
                <a:solidFill>
                  <a:srgbClr val="00B050"/>
                </a:solidFill>
              </a:rPr>
              <a:t>SUPERVISOR’S OPTION:</a:t>
            </a:r>
            <a:br>
              <a:rPr lang="en-US" sz="3600" b="1" dirty="0" smtClean="0">
                <a:solidFill>
                  <a:srgbClr val="00B050"/>
                </a:solidFill>
              </a:rPr>
            </a:br>
            <a:r>
              <a:rPr lang="en-US" sz="3600" dirty="0" smtClean="0"/>
              <a:t>Electronically Requesting Time Off</a:t>
            </a:r>
            <a:endParaRPr lang="en-US" sz="3600" dirty="0">
              <a:solidFill>
                <a:schemeClr val="accent5">
                  <a:lumMod val="75000"/>
                </a:schemeClr>
              </a:solidFill>
            </a:endParaRPr>
          </a:p>
        </p:txBody>
      </p:sp>
      <p:sp>
        <p:nvSpPr>
          <p:cNvPr id="4" name="Slide Number Placeholder 3"/>
          <p:cNvSpPr>
            <a:spLocks noGrp="1"/>
          </p:cNvSpPr>
          <p:nvPr>
            <p:ph type="sldNum" sz="quarter" idx="12"/>
            <p:custDataLst>
              <p:tags r:id="rId4"/>
            </p:custDataLst>
          </p:nvPr>
        </p:nvSpPr>
        <p:spPr/>
        <p:txBody>
          <a:bodyPr/>
          <a:lstStyle/>
          <a:p>
            <a:fld id="{3320B93C-B305-4100-A3D8-F72B2170604E}" type="slidenum">
              <a:rPr lang="en-US" smtClean="0"/>
              <a:pPr/>
              <a:t>18</a:t>
            </a:fld>
            <a:endParaRPr lang="en-US" dirty="0"/>
          </a:p>
        </p:txBody>
      </p:sp>
      <p:sp>
        <p:nvSpPr>
          <p:cNvPr id="10" name="Notched Right Arrow 9"/>
          <p:cNvSpPr/>
          <p:nvPr>
            <p:custDataLst>
              <p:tags r:id="rId5"/>
            </p:custDataLst>
          </p:nvPr>
        </p:nvSpPr>
        <p:spPr>
          <a:xfrm flipH="1">
            <a:off x="4477109" y="2260119"/>
            <a:ext cx="2743200" cy="13716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rgbClr val="FFFF00"/>
                </a:solidFill>
              </a:rPr>
              <a:t> </a:t>
            </a:r>
            <a:r>
              <a:rPr lang="en-US" sz="1200" b="1" dirty="0" smtClean="0">
                <a:solidFill>
                  <a:schemeClr val="bg1"/>
                </a:solidFill>
              </a:rPr>
              <a:t>REQUEST TIME OFF</a:t>
            </a:r>
          </a:p>
          <a:p>
            <a:pPr algn="ctr"/>
            <a:r>
              <a:rPr lang="en-US" sz="1200" b="1" dirty="0" smtClean="0">
                <a:solidFill>
                  <a:schemeClr val="bg1"/>
                </a:solidFill>
              </a:rPr>
              <a:t>Selection</a:t>
            </a:r>
            <a:endParaRPr lang="en-US" sz="1200" b="1" dirty="0">
              <a:solidFill>
                <a:schemeClr val="bg1"/>
              </a:solidFill>
            </a:endParaRPr>
          </a:p>
        </p:txBody>
      </p:sp>
      <p:sp>
        <p:nvSpPr>
          <p:cNvPr id="11" name="Notched Right Arrow 10"/>
          <p:cNvSpPr/>
          <p:nvPr>
            <p:custDataLst>
              <p:tags r:id="rId6"/>
            </p:custDataLst>
          </p:nvPr>
        </p:nvSpPr>
        <p:spPr>
          <a:xfrm rot="20064268">
            <a:off x="241342" y="2691855"/>
            <a:ext cx="2362200" cy="16002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rgbClr val="FFFF00"/>
                </a:solidFill>
              </a:rPr>
              <a:t> </a:t>
            </a:r>
            <a:r>
              <a:rPr lang="en-US" sz="1200" b="1" dirty="0" smtClean="0">
                <a:solidFill>
                  <a:schemeClr val="bg1"/>
                </a:solidFill>
              </a:rPr>
              <a:t>Click  on TIME RECORD to return to the MAIN SCREEN</a:t>
            </a:r>
            <a:endParaRPr lang="en-US" sz="1200" b="1" dirty="0">
              <a:solidFill>
                <a:schemeClr val="bg1"/>
              </a:solidFill>
            </a:endParaRPr>
          </a:p>
        </p:txBody>
      </p:sp>
      <p:sp>
        <p:nvSpPr>
          <p:cNvPr id="3" name="Rectangle 2"/>
          <p:cNvSpPr/>
          <p:nvPr>
            <p:custDataLst>
              <p:tags r:id="rId7"/>
            </p:custDataLst>
          </p:nvPr>
        </p:nvSpPr>
        <p:spPr>
          <a:xfrm>
            <a:off x="4724400" y="5334001"/>
            <a:ext cx="3962400" cy="137159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This feature is to be used or not, at the discretion of individual supervisors.</a:t>
            </a:r>
            <a:endParaRPr lang="en-US" dirty="0"/>
          </a:p>
        </p:txBody>
      </p:sp>
    </p:spTree>
    <p:custDataLst>
      <p:tags r:id="rId1"/>
    </p:custDataLst>
    <p:extLst>
      <p:ext uri="{BB962C8B-B14F-4D97-AF65-F5344CB8AC3E}">
        <p14:creationId xmlns:p14="http://schemas.microsoft.com/office/powerpoint/2010/main" val="10916249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5" name="Picture 9"/>
          <p:cNvPicPr>
            <a:picLocks noChangeAspect="1" noChangeArrowheads="1"/>
          </p:cNvPicPr>
          <p:nvPr>
            <p:custDataLst>
              <p:tags r:id="rId2"/>
            </p:custDataLst>
          </p:nvPr>
        </p:nvPicPr>
        <p:blipFill>
          <a:blip r:embed="rId11">
            <a:extLst>
              <a:ext uri="{28A0092B-C50C-407E-A947-70E740481C1C}">
                <a14:useLocalDpi xmlns:a14="http://schemas.microsoft.com/office/drawing/2010/main" val="0"/>
              </a:ext>
            </a:extLst>
          </a:blip>
          <a:srcRect/>
          <a:stretch>
            <a:fillRect/>
          </a:stretch>
        </p:blipFill>
        <p:spPr bwMode="auto">
          <a:xfrm>
            <a:off x="1017917" y="2590800"/>
            <a:ext cx="7239000"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custDataLst>
              <p:tags r:id="rId3"/>
            </p:custDataLst>
          </p:nvPr>
        </p:nvSpPr>
        <p:spPr/>
        <p:txBody>
          <a:bodyPr>
            <a:normAutofit fontScale="90000"/>
          </a:bodyPr>
          <a:lstStyle/>
          <a:p>
            <a:r>
              <a:rPr lang="en-US" b="1" dirty="0" smtClean="0">
                <a:solidFill>
                  <a:srgbClr val="00B050"/>
                </a:solidFill>
              </a:rPr>
              <a:t/>
            </a:r>
            <a:br>
              <a:rPr lang="en-US" b="1" dirty="0" smtClean="0">
                <a:solidFill>
                  <a:srgbClr val="00B050"/>
                </a:solidFill>
              </a:rPr>
            </a:br>
            <a:r>
              <a:rPr lang="en-US" b="1" dirty="0" smtClean="0">
                <a:solidFill>
                  <a:srgbClr val="00B050"/>
                </a:solidFill>
              </a:rPr>
              <a:t/>
            </a:r>
            <a:br>
              <a:rPr lang="en-US" b="1" dirty="0" smtClean="0">
                <a:solidFill>
                  <a:srgbClr val="00B050"/>
                </a:solidFill>
              </a:rPr>
            </a:br>
            <a:r>
              <a:rPr lang="en-US" b="1" dirty="0" smtClean="0">
                <a:solidFill>
                  <a:srgbClr val="00B050"/>
                </a:solidFill>
              </a:rPr>
              <a:t/>
            </a:r>
            <a:br>
              <a:rPr lang="en-US" b="1" dirty="0" smtClean="0">
                <a:solidFill>
                  <a:srgbClr val="00B050"/>
                </a:solidFill>
              </a:rPr>
            </a:br>
            <a:r>
              <a:rPr lang="en-US" b="1" dirty="0" smtClean="0">
                <a:solidFill>
                  <a:srgbClr val="00B050"/>
                </a:solidFill>
              </a:rPr>
              <a:t/>
            </a:r>
            <a:br>
              <a:rPr lang="en-US" b="1" dirty="0" smtClean="0">
                <a:solidFill>
                  <a:srgbClr val="00B050"/>
                </a:solidFill>
              </a:rPr>
            </a:br>
            <a:r>
              <a:rPr lang="en-US" dirty="0" smtClean="0">
                <a:solidFill>
                  <a:schemeClr val="tx2">
                    <a:lumMod val="75000"/>
                  </a:schemeClr>
                </a:solidFill>
              </a:rPr>
              <a:t>When using this Optional Feature,</a:t>
            </a:r>
            <a:br>
              <a:rPr lang="en-US" dirty="0" smtClean="0">
                <a:solidFill>
                  <a:schemeClr val="tx2">
                    <a:lumMod val="75000"/>
                  </a:schemeClr>
                </a:solidFill>
              </a:rPr>
            </a:br>
            <a:r>
              <a:rPr lang="en-US" dirty="0" smtClean="0">
                <a:solidFill>
                  <a:schemeClr val="tx2">
                    <a:lumMod val="75000"/>
                  </a:schemeClr>
                </a:solidFill>
              </a:rPr>
              <a:t>Remember to</a:t>
            </a:r>
            <a:r>
              <a:rPr lang="en-US" dirty="0" smtClean="0">
                <a:solidFill>
                  <a:schemeClr val="bg1">
                    <a:lumMod val="50000"/>
                  </a:schemeClr>
                </a:solidFill>
              </a:rPr>
              <a:t> </a:t>
            </a:r>
            <a:r>
              <a:rPr lang="en-US" dirty="0" smtClean="0">
                <a:solidFill>
                  <a:srgbClr val="00B050"/>
                </a:solidFill>
              </a:rPr>
              <a:t>“SUBMIT” </a:t>
            </a:r>
            <a:r>
              <a:rPr lang="en-US" dirty="0" smtClean="0">
                <a:solidFill>
                  <a:schemeClr val="tx2">
                    <a:lumMod val="75000"/>
                  </a:schemeClr>
                </a:solidFill>
              </a:rPr>
              <a:t>Your Request </a:t>
            </a:r>
            <a:endParaRPr lang="en-US" dirty="0">
              <a:solidFill>
                <a:schemeClr val="tx2">
                  <a:lumMod val="75000"/>
                </a:schemeClr>
              </a:solidFill>
            </a:endParaRPr>
          </a:p>
        </p:txBody>
      </p:sp>
      <p:sp>
        <p:nvSpPr>
          <p:cNvPr id="4" name="Slide Number Placeholder 3"/>
          <p:cNvSpPr>
            <a:spLocks noGrp="1"/>
          </p:cNvSpPr>
          <p:nvPr>
            <p:ph type="sldNum" sz="quarter" idx="12"/>
            <p:custDataLst>
              <p:tags r:id="rId4"/>
            </p:custDataLst>
          </p:nvPr>
        </p:nvSpPr>
        <p:spPr/>
        <p:txBody>
          <a:bodyPr/>
          <a:lstStyle/>
          <a:p>
            <a:fld id="{3320B93C-B305-4100-A3D8-F72B2170604E}" type="slidenum">
              <a:rPr lang="en-US" smtClean="0"/>
              <a:pPr/>
              <a:t>19</a:t>
            </a:fld>
            <a:endParaRPr lang="en-US" dirty="0"/>
          </a:p>
        </p:txBody>
      </p:sp>
      <p:sp>
        <p:nvSpPr>
          <p:cNvPr id="9" name="Notched Right Arrow 8"/>
          <p:cNvSpPr/>
          <p:nvPr>
            <p:custDataLst>
              <p:tags r:id="rId5"/>
            </p:custDataLst>
          </p:nvPr>
        </p:nvSpPr>
        <p:spPr>
          <a:xfrm rot="19648600" flipH="1">
            <a:off x="1832574" y="4559866"/>
            <a:ext cx="2136785" cy="1322587"/>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bg1"/>
                </a:solidFill>
              </a:rPr>
              <a:t>Remember to “SUBMIT” your request</a:t>
            </a:r>
            <a:endParaRPr lang="en-US" sz="1400" b="1" dirty="0">
              <a:solidFill>
                <a:schemeClr val="bg1"/>
              </a:solidFill>
            </a:endParaRPr>
          </a:p>
        </p:txBody>
      </p:sp>
      <p:sp>
        <p:nvSpPr>
          <p:cNvPr id="3" name="AutoShape 4" descr="Inline image 3"/>
          <p:cNvSpPr>
            <a:spLocks noChangeAspect="1" noChangeArrowheads="1"/>
          </p:cNvSpPr>
          <p:nvPr>
            <p:custDataLst>
              <p:tags r:id="rId6"/>
            </p:custDataLst>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6" descr="Inline image 3"/>
          <p:cNvSpPr>
            <a:spLocks noChangeAspect="1" noChangeArrowheads="1"/>
          </p:cNvSpPr>
          <p:nvPr>
            <p:custDataLst>
              <p:tags r:id="rId7"/>
            </p:custDataLst>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8" descr="Inline image 3"/>
          <p:cNvSpPr>
            <a:spLocks noChangeAspect="1" noChangeArrowheads="1"/>
          </p:cNvSpPr>
          <p:nvPr>
            <p:custDataLst>
              <p:tags r:id="rId8"/>
            </p:custDataLst>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Rectangle 6"/>
          <p:cNvSpPr/>
          <p:nvPr>
            <p:custDataLst>
              <p:tags r:id="rId9"/>
            </p:custDataLst>
          </p:nvPr>
        </p:nvSpPr>
        <p:spPr>
          <a:xfrm>
            <a:off x="4495800" y="3810000"/>
            <a:ext cx="3657600" cy="22860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itchFamily="34" charset="0"/>
              <a:buChar char="•"/>
            </a:pPr>
            <a:endParaRPr lang="en-US" sz="1400" dirty="0" smtClean="0"/>
          </a:p>
          <a:p>
            <a:pPr marL="285750" indent="-285750">
              <a:buFont typeface="Arial" pitchFamily="34" charset="0"/>
              <a:buChar char="•"/>
            </a:pPr>
            <a:endParaRPr lang="en-US" sz="1400" dirty="0"/>
          </a:p>
          <a:p>
            <a:pPr marL="285750" indent="-285750">
              <a:buFont typeface="Arial" pitchFamily="34" charset="0"/>
              <a:buChar char="•"/>
            </a:pPr>
            <a:r>
              <a:rPr lang="en-US" sz="1200" dirty="0" smtClean="0"/>
              <a:t>Once an employee has submitted a request to their supervisor, it will reflect on their calendar with a “P” for pending.</a:t>
            </a:r>
          </a:p>
          <a:p>
            <a:endParaRPr lang="en-US" sz="800" dirty="0" smtClean="0"/>
          </a:p>
          <a:p>
            <a:pPr marL="285750" indent="-285750">
              <a:buFont typeface="Arial" pitchFamily="34" charset="0"/>
              <a:buChar char="•"/>
            </a:pPr>
            <a:r>
              <a:rPr lang="en-US" sz="1200" dirty="0" smtClean="0"/>
              <a:t>Once the supervisor has approved the request, it automatically populates on the employee’s screen without the “P,”   without the need to re-enter the time.</a:t>
            </a:r>
          </a:p>
          <a:p>
            <a:endParaRPr lang="en-US" sz="800" dirty="0" smtClean="0"/>
          </a:p>
          <a:p>
            <a:pPr marL="285750" indent="-285750">
              <a:buFont typeface="Arial" pitchFamily="34" charset="0"/>
              <a:buChar char="•"/>
            </a:pPr>
            <a:r>
              <a:rPr lang="en-US" sz="1200" dirty="0" smtClean="0"/>
              <a:t>Changes, additions, deletions can be made at any point, this isn’t a “contract.”</a:t>
            </a:r>
          </a:p>
          <a:p>
            <a:endParaRPr lang="en-US" sz="800" dirty="0" smtClean="0"/>
          </a:p>
          <a:p>
            <a:pPr marL="285750" indent="-285750">
              <a:buFont typeface="Arial" pitchFamily="34" charset="0"/>
              <a:buChar char="•"/>
            </a:pPr>
            <a:r>
              <a:rPr lang="en-US" sz="1200" dirty="0" smtClean="0"/>
              <a:t> Be aware that </a:t>
            </a:r>
            <a:r>
              <a:rPr lang="en-US" sz="1200" i="1" dirty="0" smtClean="0"/>
              <a:t>unresolved</a:t>
            </a:r>
            <a:r>
              <a:rPr lang="en-US" sz="1200" dirty="0" smtClean="0"/>
              <a:t> requests can prevent your successful monthly-time record submittal.</a:t>
            </a:r>
          </a:p>
          <a:p>
            <a:pPr marL="285750" indent="-285750">
              <a:buFont typeface="Arial" pitchFamily="34" charset="0"/>
              <a:buChar char="•"/>
            </a:pPr>
            <a:endParaRPr lang="en-US" sz="1200" dirty="0" smtClean="0"/>
          </a:p>
          <a:p>
            <a:pPr algn="ctr"/>
            <a:endParaRPr lang="en-US" sz="1200" dirty="0"/>
          </a:p>
        </p:txBody>
      </p:sp>
    </p:spTree>
    <p:custDataLst>
      <p:tags r:id="rId1"/>
    </p:custDataLst>
    <p:extLst>
      <p:ext uri="{BB962C8B-B14F-4D97-AF65-F5344CB8AC3E}">
        <p14:creationId xmlns:p14="http://schemas.microsoft.com/office/powerpoint/2010/main" val="28527822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dirty="0" smtClean="0"/>
              <a:t>Module Instructions</a:t>
            </a:r>
            <a:endParaRPr lang="en-US" dirty="0"/>
          </a:p>
        </p:txBody>
      </p:sp>
      <p:sp>
        <p:nvSpPr>
          <p:cNvPr id="3" name="Text Placeholder 2"/>
          <p:cNvSpPr>
            <a:spLocks noGrp="1"/>
          </p:cNvSpPr>
          <p:nvPr>
            <p:ph type="body" idx="1"/>
            <p:custDataLst>
              <p:tags r:id="rId3"/>
            </p:custDataLst>
          </p:nvPr>
        </p:nvSpPr>
        <p:spPr>
          <a:xfrm>
            <a:off x="722313" y="2547938"/>
            <a:ext cx="7772400" cy="4157662"/>
          </a:xfrm>
        </p:spPr>
        <p:txBody>
          <a:bodyPr>
            <a:normAutofit/>
          </a:bodyPr>
          <a:lstStyle/>
          <a:p>
            <a:pPr>
              <a:spcBef>
                <a:spcPts val="0"/>
              </a:spcBef>
            </a:pPr>
            <a:r>
              <a:rPr lang="en-US" sz="2000" b="1" dirty="0" smtClean="0">
                <a:solidFill>
                  <a:srgbClr val="002060"/>
                </a:solidFill>
              </a:rPr>
              <a:t>WHAT YOU’LL NEED TO GET STARTED</a:t>
            </a:r>
            <a:endParaRPr lang="en-US" sz="2000" b="1" dirty="0">
              <a:solidFill>
                <a:srgbClr val="002060"/>
              </a:solidFill>
            </a:endParaRPr>
          </a:p>
          <a:p>
            <a:pPr marL="880110" lvl="2" indent="-285750">
              <a:spcBef>
                <a:spcPts val="0"/>
              </a:spcBef>
              <a:buFont typeface="Arial" pitchFamily="34" charset="0"/>
              <a:buChar char="•"/>
            </a:pPr>
            <a:r>
              <a:rPr lang="en-US" dirty="0">
                <a:solidFill>
                  <a:schemeClr val="tx2">
                    <a:lumMod val="75000"/>
                  </a:schemeClr>
                </a:solidFill>
              </a:rPr>
              <a:t>Your </a:t>
            </a:r>
            <a:r>
              <a:rPr lang="en-US" dirty="0" smtClean="0">
                <a:solidFill>
                  <a:schemeClr val="tx2">
                    <a:lumMod val="75000"/>
                  </a:schemeClr>
                </a:solidFill>
              </a:rPr>
              <a:t>Laker ID user </a:t>
            </a:r>
            <a:r>
              <a:rPr lang="en-US" dirty="0">
                <a:solidFill>
                  <a:schemeClr val="tx2">
                    <a:lumMod val="75000"/>
                  </a:schemeClr>
                </a:solidFill>
              </a:rPr>
              <a:t>name and </a:t>
            </a:r>
            <a:r>
              <a:rPr lang="en-US" dirty="0" smtClean="0">
                <a:solidFill>
                  <a:schemeClr val="tx2">
                    <a:lumMod val="75000"/>
                  </a:schemeClr>
                </a:solidFill>
              </a:rPr>
              <a:t>password, and </a:t>
            </a:r>
          </a:p>
          <a:p>
            <a:pPr marL="880110" lvl="2" indent="-285750">
              <a:spcBef>
                <a:spcPts val="0"/>
              </a:spcBef>
              <a:buFont typeface="Arial" pitchFamily="34" charset="0"/>
              <a:buChar char="•"/>
            </a:pPr>
            <a:r>
              <a:rPr lang="en-US" dirty="0">
                <a:solidFill>
                  <a:schemeClr val="tx2">
                    <a:lumMod val="75000"/>
                  </a:schemeClr>
                </a:solidFill>
              </a:rPr>
              <a:t>Y</a:t>
            </a:r>
            <a:r>
              <a:rPr lang="en-US" dirty="0" smtClean="0">
                <a:solidFill>
                  <a:schemeClr val="tx2">
                    <a:lumMod val="75000"/>
                  </a:schemeClr>
                </a:solidFill>
              </a:rPr>
              <a:t>our current </a:t>
            </a:r>
            <a:r>
              <a:rPr lang="en-US" dirty="0">
                <a:solidFill>
                  <a:schemeClr val="tx2">
                    <a:lumMod val="75000"/>
                  </a:schemeClr>
                </a:solidFill>
              </a:rPr>
              <a:t>time </a:t>
            </a:r>
            <a:r>
              <a:rPr lang="en-US" dirty="0" smtClean="0">
                <a:solidFill>
                  <a:schemeClr val="tx2">
                    <a:lumMod val="75000"/>
                  </a:schemeClr>
                </a:solidFill>
              </a:rPr>
              <a:t>record.</a:t>
            </a:r>
          </a:p>
          <a:p>
            <a:r>
              <a:rPr lang="en-US" sz="1900" b="1" dirty="0" smtClean="0">
                <a:solidFill>
                  <a:srgbClr val="002060"/>
                </a:solidFill>
              </a:rPr>
              <a:t>IF </a:t>
            </a:r>
            <a:r>
              <a:rPr lang="en-US" sz="1900" b="1" dirty="0">
                <a:solidFill>
                  <a:srgbClr val="002060"/>
                </a:solidFill>
              </a:rPr>
              <a:t>YOU ARE UNSURE OF </a:t>
            </a:r>
            <a:r>
              <a:rPr lang="en-US" sz="1900" b="1" dirty="0" smtClean="0">
                <a:solidFill>
                  <a:srgbClr val="002060"/>
                </a:solidFill>
              </a:rPr>
              <a:t>YOUR </a:t>
            </a:r>
            <a:r>
              <a:rPr lang="en-US" sz="1900" b="1" dirty="0">
                <a:solidFill>
                  <a:srgbClr val="002060"/>
                </a:solidFill>
              </a:rPr>
              <a:t>USER ID AND/OR </a:t>
            </a:r>
            <a:r>
              <a:rPr lang="en-US" sz="1900" b="1" dirty="0" smtClean="0">
                <a:solidFill>
                  <a:srgbClr val="002060"/>
                </a:solidFill>
              </a:rPr>
              <a:t>PASSWORD</a:t>
            </a:r>
            <a:endParaRPr lang="en-US" sz="1600" dirty="0">
              <a:solidFill>
                <a:schemeClr val="tx2">
                  <a:lumMod val="50000"/>
                </a:schemeClr>
              </a:solidFill>
            </a:endParaRPr>
          </a:p>
          <a:p>
            <a:pPr marL="834390" lvl="1" indent="-285750">
              <a:buFont typeface="Arial" pitchFamily="34" charset="0"/>
              <a:buChar char="•"/>
            </a:pPr>
            <a:r>
              <a:rPr lang="en-US" sz="1600" dirty="0">
                <a:solidFill>
                  <a:schemeClr val="tx2">
                    <a:lumMod val="50000"/>
                  </a:schemeClr>
                </a:solidFill>
              </a:rPr>
              <a:t>Contact the </a:t>
            </a:r>
            <a:r>
              <a:rPr lang="en-US" sz="1600" b="1" dirty="0">
                <a:solidFill>
                  <a:schemeClr val="tx2">
                    <a:lumMod val="50000"/>
                  </a:schemeClr>
                </a:solidFill>
              </a:rPr>
              <a:t>HELP DESK at  </a:t>
            </a:r>
            <a:r>
              <a:rPr lang="en-US" sz="1600" b="1" dirty="0" smtClean="0">
                <a:solidFill>
                  <a:schemeClr val="tx2">
                    <a:lumMod val="50000"/>
                  </a:schemeClr>
                </a:solidFill>
              </a:rPr>
              <a:t>X-3456 </a:t>
            </a:r>
            <a:r>
              <a:rPr lang="en-US" sz="1600" dirty="0">
                <a:solidFill>
                  <a:schemeClr val="tx2">
                    <a:lumMod val="50000"/>
                  </a:schemeClr>
                </a:solidFill>
              </a:rPr>
              <a:t>for </a:t>
            </a:r>
            <a:r>
              <a:rPr lang="en-US" sz="1600" dirty="0" smtClean="0">
                <a:solidFill>
                  <a:schemeClr val="tx2">
                    <a:lumMod val="50000"/>
                  </a:schemeClr>
                </a:solidFill>
              </a:rPr>
              <a:t>assistance.</a:t>
            </a:r>
          </a:p>
          <a:p>
            <a:pPr marL="834390" lvl="1" indent="-285750">
              <a:buFont typeface="Arial" pitchFamily="34" charset="0"/>
              <a:buChar char="•"/>
            </a:pPr>
            <a:endParaRPr lang="en-US" sz="800" dirty="0">
              <a:solidFill>
                <a:schemeClr val="tx2">
                  <a:lumMod val="50000"/>
                </a:schemeClr>
              </a:solidFill>
            </a:endParaRPr>
          </a:p>
          <a:p>
            <a:r>
              <a:rPr lang="en-US" sz="1800" b="1" dirty="0" smtClean="0">
                <a:solidFill>
                  <a:srgbClr val="002060"/>
                </a:solidFill>
              </a:rPr>
              <a:t>TRAINING INSTRUCTIONS</a:t>
            </a:r>
          </a:p>
          <a:p>
            <a:pPr marL="1005840" lvl="1" indent="-457200">
              <a:spcBef>
                <a:spcPts val="0"/>
              </a:spcBef>
              <a:buFont typeface="+mj-lt"/>
              <a:buAutoNum type="arabicPeriod"/>
            </a:pPr>
            <a:r>
              <a:rPr lang="en-US" sz="1600" dirty="0" smtClean="0">
                <a:solidFill>
                  <a:schemeClr val="tx2">
                    <a:lumMod val="75000"/>
                  </a:schemeClr>
                </a:solidFill>
              </a:rPr>
              <a:t>Please </a:t>
            </a:r>
            <a:r>
              <a:rPr lang="en-US" sz="1600" dirty="0">
                <a:solidFill>
                  <a:schemeClr val="tx2">
                    <a:lumMod val="75000"/>
                  </a:schemeClr>
                </a:solidFill>
              </a:rPr>
              <a:t>read through this brief, on-line training </a:t>
            </a:r>
            <a:r>
              <a:rPr lang="en-US" sz="1600" dirty="0" smtClean="0">
                <a:solidFill>
                  <a:schemeClr val="tx2">
                    <a:lumMod val="75000"/>
                  </a:schemeClr>
                </a:solidFill>
              </a:rPr>
              <a:t>module before signing-in to the SUNY system.</a:t>
            </a:r>
            <a:endParaRPr lang="en-US" sz="1600" dirty="0">
              <a:solidFill>
                <a:srgbClr val="002060"/>
              </a:solidFill>
            </a:endParaRPr>
          </a:p>
          <a:p>
            <a:pPr marL="1005840" lvl="1" indent="-457200">
              <a:spcBef>
                <a:spcPts val="0"/>
              </a:spcBef>
              <a:buFont typeface="+mj-lt"/>
              <a:buAutoNum type="arabicPeriod"/>
            </a:pPr>
            <a:endParaRPr lang="en-US" sz="800" dirty="0" smtClean="0">
              <a:solidFill>
                <a:schemeClr val="tx2">
                  <a:lumMod val="75000"/>
                </a:schemeClr>
              </a:solidFill>
            </a:endParaRPr>
          </a:p>
          <a:p>
            <a:pPr marL="1005840" lvl="1" indent="-457200">
              <a:spcBef>
                <a:spcPts val="0"/>
              </a:spcBef>
              <a:buFont typeface="+mj-lt"/>
              <a:buAutoNum type="arabicPeriod"/>
            </a:pPr>
            <a:r>
              <a:rPr lang="en-US" sz="1600" dirty="0" smtClean="0">
                <a:solidFill>
                  <a:schemeClr val="tx2">
                    <a:lumMod val="75000"/>
                  </a:schemeClr>
                </a:solidFill>
              </a:rPr>
              <a:t>Once complete, CONGRATULATONS! </a:t>
            </a:r>
            <a:r>
              <a:rPr lang="en-US" sz="1600" dirty="0">
                <a:solidFill>
                  <a:schemeClr val="tx2">
                    <a:lumMod val="75000"/>
                  </a:schemeClr>
                </a:solidFill>
              </a:rPr>
              <a:t>Y</a:t>
            </a:r>
            <a:r>
              <a:rPr lang="en-US" sz="1600" dirty="0" smtClean="0">
                <a:solidFill>
                  <a:schemeClr val="tx2">
                    <a:lumMod val="75000"/>
                  </a:schemeClr>
                </a:solidFill>
              </a:rPr>
              <a:t>ou are officially LIVE and will no longer need to submit hardcopy time records from this point forward.</a:t>
            </a:r>
            <a:endParaRPr lang="en-US" sz="1600" dirty="0">
              <a:solidFill>
                <a:schemeClr val="tx2">
                  <a:lumMod val="75000"/>
                </a:schemeClr>
              </a:solidFill>
            </a:endParaRPr>
          </a:p>
          <a:p>
            <a:pPr marL="720090" lvl="1" indent="-171450">
              <a:spcBef>
                <a:spcPts val="0"/>
              </a:spcBef>
              <a:buFont typeface="Wingdings" pitchFamily="2" charset="2"/>
              <a:buChar char="Ø"/>
            </a:pPr>
            <a:endParaRPr lang="en-US" sz="1600" dirty="0" smtClean="0">
              <a:solidFill>
                <a:schemeClr val="tx2">
                  <a:lumMod val="75000"/>
                </a:schemeClr>
              </a:solidFill>
            </a:endParaRPr>
          </a:p>
          <a:p>
            <a:pPr marL="171450" indent="-171450">
              <a:spcBef>
                <a:spcPts val="0"/>
              </a:spcBef>
              <a:buFont typeface="Wingdings" pitchFamily="2" charset="2"/>
              <a:buChar char="Ø"/>
            </a:pPr>
            <a:endParaRPr lang="en-US" sz="800" dirty="0" smtClean="0">
              <a:solidFill>
                <a:schemeClr val="tx2">
                  <a:lumMod val="75000"/>
                </a:schemeClr>
              </a:solidFill>
            </a:endParaRPr>
          </a:p>
          <a:p>
            <a:pPr>
              <a:spcBef>
                <a:spcPts val="0"/>
              </a:spcBef>
            </a:pPr>
            <a:endParaRPr lang="en-US" sz="800" dirty="0" smtClean="0">
              <a:solidFill>
                <a:schemeClr val="tx2">
                  <a:lumMod val="75000"/>
                </a:schemeClr>
              </a:solidFill>
            </a:endParaRPr>
          </a:p>
          <a:p>
            <a:pPr>
              <a:spcBef>
                <a:spcPts val="0"/>
              </a:spcBef>
            </a:pPr>
            <a:endParaRPr lang="en-US" sz="800" dirty="0" smtClean="0">
              <a:solidFill>
                <a:schemeClr val="tx2">
                  <a:lumMod val="75000"/>
                </a:schemeClr>
              </a:solidFill>
            </a:endParaRPr>
          </a:p>
          <a:p>
            <a:pPr marL="171450" indent="-171450">
              <a:spcBef>
                <a:spcPts val="0"/>
              </a:spcBef>
              <a:buFont typeface="Wingdings" pitchFamily="2" charset="2"/>
              <a:buChar char="Ø"/>
            </a:pPr>
            <a:endParaRPr lang="en-US" sz="800" dirty="0">
              <a:solidFill>
                <a:schemeClr val="tx2">
                  <a:lumMod val="75000"/>
                </a:schemeClr>
              </a:solidFill>
            </a:endParaRPr>
          </a:p>
          <a:p>
            <a:pPr marL="171450" indent="-171450">
              <a:spcBef>
                <a:spcPts val="0"/>
              </a:spcBef>
              <a:buFont typeface="Wingdings" pitchFamily="2" charset="2"/>
              <a:buChar char="Ø"/>
            </a:pPr>
            <a:endParaRPr lang="en-US" sz="800" dirty="0" smtClean="0">
              <a:solidFill>
                <a:schemeClr val="tx2">
                  <a:lumMod val="75000"/>
                </a:schemeClr>
              </a:solidFill>
            </a:endParaRPr>
          </a:p>
          <a:p>
            <a:pPr>
              <a:buFont typeface="Arial" pitchFamily="34" charset="0"/>
              <a:buChar char="•"/>
            </a:pPr>
            <a:endParaRPr lang="en-US" sz="1800" dirty="0" smtClean="0">
              <a:solidFill>
                <a:schemeClr val="tx2">
                  <a:lumMod val="75000"/>
                </a:schemeClr>
              </a:solidFill>
            </a:endParaRPr>
          </a:p>
          <a:p>
            <a:endParaRPr lang="en-US" dirty="0"/>
          </a:p>
        </p:txBody>
      </p:sp>
      <p:sp>
        <p:nvSpPr>
          <p:cNvPr id="4" name="Slide Number Placeholder 3"/>
          <p:cNvSpPr>
            <a:spLocks noGrp="1"/>
          </p:cNvSpPr>
          <p:nvPr>
            <p:ph type="sldNum" sz="quarter" idx="12"/>
            <p:custDataLst>
              <p:tags r:id="rId4"/>
            </p:custDataLst>
          </p:nvPr>
        </p:nvSpPr>
        <p:spPr/>
        <p:txBody>
          <a:bodyPr/>
          <a:lstStyle/>
          <a:p>
            <a:fld id="{3320B93C-B305-4100-A3D8-F72B2170604E}" type="slidenum">
              <a:rPr lang="en-US" smtClean="0"/>
              <a:pPr/>
              <a:t>2</a:t>
            </a:fld>
            <a:endParaRPr lang="en-US" dirty="0"/>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sz="4400" dirty="0" smtClean="0"/>
              <a:t>ABOUT </a:t>
            </a:r>
            <a:r>
              <a:rPr lang="en-US" sz="4400" dirty="0" smtClean="0">
                <a:solidFill>
                  <a:srgbClr val="00B050"/>
                </a:solidFill>
              </a:rPr>
              <a:t>FLOATERS</a:t>
            </a:r>
            <a:endParaRPr lang="en-US" sz="4400" dirty="0">
              <a:solidFill>
                <a:srgbClr val="00B050"/>
              </a:solidFill>
            </a:endParaRPr>
          </a:p>
        </p:txBody>
      </p:sp>
      <p:sp>
        <p:nvSpPr>
          <p:cNvPr id="3" name="Text Placeholder 2"/>
          <p:cNvSpPr>
            <a:spLocks noGrp="1"/>
          </p:cNvSpPr>
          <p:nvPr>
            <p:ph type="body" idx="1"/>
            <p:custDataLst>
              <p:tags r:id="rId3"/>
            </p:custDataLst>
          </p:nvPr>
        </p:nvSpPr>
        <p:spPr>
          <a:xfrm>
            <a:off x="722313" y="2547938"/>
            <a:ext cx="7772400" cy="4081462"/>
          </a:xfrm>
        </p:spPr>
        <p:txBody>
          <a:bodyPr>
            <a:normAutofit/>
          </a:bodyPr>
          <a:lstStyle/>
          <a:p>
            <a:r>
              <a:rPr lang="en-US" sz="1800" b="1" dirty="0" smtClean="0">
                <a:solidFill>
                  <a:srgbClr val="002060"/>
                </a:solidFill>
              </a:rPr>
              <a:t>NEW WAY OF THINKING: “Y” and “N” indicators ARE </a:t>
            </a:r>
            <a:r>
              <a:rPr lang="en-US" sz="1800" b="1" dirty="0" smtClean="0">
                <a:solidFill>
                  <a:srgbClr val="FF0000"/>
                </a:solidFill>
              </a:rPr>
              <a:t>NOT</a:t>
            </a:r>
            <a:r>
              <a:rPr lang="en-US" sz="1800" b="1" dirty="0" smtClean="0">
                <a:solidFill>
                  <a:srgbClr val="002060"/>
                </a:solidFill>
              </a:rPr>
              <a:t> ASKING IF  YOU DID OR DID NOT WORK</a:t>
            </a:r>
            <a:r>
              <a:rPr lang="en-US" sz="1800" b="1" dirty="0">
                <a:solidFill>
                  <a:srgbClr val="002060"/>
                </a:solidFill>
              </a:rPr>
              <a:t> </a:t>
            </a:r>
            <a:r>
              <a:rPr lang="en-US" sz="1800" b="1" dirty="0" smtClean="0">
                <a:solidFill>
                  <a:srgbClr val="002060"/>
                </a:solidFill>
              </a:rPr>
              <a:t>and no action is required on your part, other than entering your earned Holiday credits.</a:t>
            </a:r>
          </a:p>
          <a:p>
            <a:endParaRPr lang="en-US" sz="1800" dirty="0" smtClean="0">
              <a:solidFill>
                <a:schemeClr val="tx2">
                  <a:lumMod val="75000"/>
                </a:schemeClr>
              </a:solidFill>
            </a:endParaRPr>
          </a:p>
          <a:p>
            <a:endParaRPr lang="en-US" sz="1800" dirty="0" smtClean="0">
              <a:solidFill>
                <a:schemeClr val="tx2">
                  <a:lumMod val="75000"/>
                </a:schemeClr>
              </a:solidFill>
            </a:endParaRPr>
          </a:p>
          <a:p>
            <a:endParaRPr lang="en-US" sz="300" dirty="0" smtClean="0">
              <a:solidFill>
                <a:schemeClr val="tx2">
                  <a:lumMod val="75000"/>
                </a:schemeClr>
              </a:solidFill>
            </a:endParaRPr>
          </a:p>
          <a:p>
            <a:endParaRPr lang="en-US" sz="1600" dirty="0" smtClean="0"/>
          </a:p>
          <a:p>
            <a:endParaRPr lang="en-US" sz="1600" dirty="0" smtClean="0"/>
          </a:p>
          <a:p>
            <a:endParaRPr lang="en-US" sz="1600" dirty="0" smtClean="0"/>
          </a:p>
          <a:p>
            <a:endParaRPr lang="en-US" sz="1600" dirty="0" smtClean="0"/>
          </a:p>
        </p:txBody>
      </p:sp>
      <p:sp>
        <p:nvSpPr>
          <p:cNvPr id="7" name="Slide Number Placeholder 6"/>
          <p:cNvSpPr>
            <a:spLocks noGrp="1"/>
          </p:cNvSpPr>
          <p:nvPr>
            <p:ph type="sldNum" sz="quarter" idx="12"/>
            <p:custDataLst>
              <p:tags r:id="rId4"/>
            </p:custDataLst>
          </p:nvPr>
        </p:nvSpPr>
        <p:spPr/>
        <p:txBody>
          <a:bodyPr/>
          <a:lstStyle/>
          <a:p>
            <a:fld id="{3320B93C-B305-4100-A3D8-F72B2170604E}" type="slidenum">
              <a:rPr lang="en-US" smtClean="0"/>
              <a:pPr/>
              <a:t>20</a:t>
            </a:fld>
            <a:endParaRPr lang="en-US" dirty="0"/>
          </a:p>
        </p:txBody>
      </p:sp>
      <p:sp>
        <p:nvSpPr>
          <p:cNvPr id="6" name="Notched Right Arrow 5"/>
          <p:cNvSpPr/>
          <p:nvPr>
            <p:custDataLst>
              <p:tags r:id="rId5"/>
            </p:custDataLst>
          </p:nvPr>
        </p:nvSpPr>
        <p:spPr>
          <a:xfrm>
            <a:off x="152400" y="3462015"/>
            <a:ext cx="2514600" cy="1589713"/>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bg1"/>
                </a:solidFill>
              </a:rPr>
              <a:t>No Action Needed for Floaters “Y” or “N”</a:t>
            </a:r>
            <a:endParaRPr lang="en-US" sz="1400" b="1" dirty="0">
              <a:solidFill>
                <a:schemeClr val="bg1"/>
              </a:solidFill>
            </a:endParaRPr>
          </a:p>
        </p:txBody>
      </p:sp>
      <p:sp>
        <p:nvSpPr>
          <p:cNvPr id="10" name="Plaque 9"/>
          <p:cNvSpPr/>
          <p:nvPr>
            <p:custDataLst>
              <p:tags r:id="rId6"/>
            </p:custDataLst>
          </p:nvPr>
        </p:nvSpPr>
        <p:spPr>
          <a:xfrm>
            <a:off x="6337900" y="3304371"/>
            <a:ext cx="1905000" cy="1905000"/>
          </a:xfrm>
          <a:prstGeom prst="plaqu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Be sure to enter “Earned Amount” and </a:t>
            </a:r>
            <a:r>
              <a:rPr lang="en-US" b="1" dirty="0" smtClean="0">
                <a:solidFill>
                  <a:schemeClr val="accent1">
                    <a:lumMod val="75000"/>
                  </a:schemeClr>
                </a:solidFill>
              </a:rPr>
              <a:t>SAVE</a:t>
            </a:r>
            <a:endParaRPr lang="en-US" b="1" dirty="0">
              <a:solidFill>
                <a:schemeClr val="accent1">
                  <a:lumMod val="75000"/>
                </a:schemeClr>
              </a:solidFill>
            </a:endParaRPr>
          </a:p>
        </p:txBody>
      </p:sp>
      <p:pic>
        <p:nvPicPr>
          <p:cNvPr id="5123" name="Picture 3"/>
          <p:cNvPicPr>
            <a:picLocks noChangeAspect="1" noChangeArrowheads="1"/>
          </p:cNvPicPr>
          <p:nvPr>
            <p:custDataLst>
              <p:tags r:id="rId7"/>
            </p:custDataLst>
          </p:nvPr>
        </p:nvPicPr>
        <p:blipFill>
          <a:blip r:embed="rId9">
            <a:extLst>
              <a:ext uri="{28A0092B-C50C-407E-A947-70E740481C1C}">
                <a14:useLocalDpi xmlns:a14="http://schemas.microsoft.com/office/drawing/2010/main" val="0"/>
              </a:ext>
            </a:extLst>
          </a:blip>
          <a:srcRect/>
          <a:stretch>
            <a:fillRect/>
          </a:stretch>
        </p:blipFill>
        <p:spPr bwMode="auto">
          <a:xfrm>
            <a:off x="2667000" y="3733800"/>
            <a:ext cx="371475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1550333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dirty="0" smtClean="0"/>
              <a:t>ABOUT </a:t>
            </a:r>
            <a:r>
              <a:rPr lang="en-US" dirty="0" smtClean="0">
                <a:solidFill>
                  <a:srgbClr val="00B050"/>
                </a:solidFill>
              </a:rPr>
              <a:t>E-MAIL NOTIFICATIONS</a:t>
            </a:r>
            <a:endParaRPr lang="en-US" dirty="0">
              <a:solidFill>
                <a:srgbClr val="00B050"/>
              </a:solidFill>
            </a:endParaRPr>
          </a:p>
        </p:txBody>
      </p:sp>
      <p:sp>
        <p:nvSpPr>
          <p:cNvPr id="3" name="Text Placeholder 2"/>
          <p:cNvSpPr>
            <a:spLocks noGrp="1"/>
          </p:cNvSpPr>
          <p:nvPr>
            <p:ph type="body" idx="1"/>
            <p:custDataLst>
              <p:tags r:id="rId3"/>
            </p:custDataLst>
          </p:nvPr>
        </p:nvSpPr>
        <p:spPr>
          <a:xfrm>
            <a:off x="722313" y="2547938"/>
            <a:ext cx="7772400" cy="3700462"/>
          </a:xfrm>
        </p:spPr>
        <p:txBody>
          <a:bodyPr>
            <a:normAutofit/>
          </a:bodyPr>
          <a:lstStyle/>
          <a:p>
            <a:pPr marL="342900" indent="-342900">
              <a:spcBef>
                <a:spcPts val="0"/>
              </a:spcBef>
              <a:buFont typeface="Arial" pitchFamily="34" charset="0"/>
              <a:buChar char="•"/>
            </a:pPr>
            <a:r>
              <a:rPr lang="en-US" b="1" dirty="0" smtClean="0">
                <a:solidFill>
                  <a:srgbClr val="00B050"/>
                </a:solidFill>
              </a:rPr>
              <a:t>Time record submission is now officially a MONTHLY process.</a:t>
            </a:r>
          </a:p>
          <a:p>
            <a:pPr marL="342900" indent="-342900">
              <a:spcBef>
                <a:spcPts val="0"/>
              </a:spcBef>
              <a:buFont typeface="Arial" pitchFamily="34" charset="0"/>
              <a:buChar char="•"/>
            </a:pPr>
            <a:endParaRPr lang="en-US" sz="1000" dirty="0" smtClean="0">
              <a:solidFill>
                <a:schemeClr val="tx2">
                  <a:lumMod val="75000"/>
                </a:schemeClr>
              </a:solidFill>
            </a:endParaRPr>
          </a:p>
          <a:p>
            <a:pPr marL="342900" indent="-342900">
              <a:spcBef>
                <a:spcPts val="0"/>
              </a:spcBef>
              <a:buFont typeface="Arial" pitchFamily="34" charset="0"/>
              <a:buChar char="•"/>
            </a:pPr>
            <a:r>
              <a:rPr lang="en-US" dirty="0" smtClean="0">
                <a:solidFill>
                  <a:schemeClr val="tx2">
                    <a:lumMod val="75000"/>
                  </a:schemeClr>
                </a:solidFill>
              </a:rPr>
              <a:t>System-generated e-mail reminders will be available once the majority of our campus is trained and transitioned – right now that feature is turned off.</a:t>
            </a:r>
          </a:p>
          <a:p>
            <a:pPr>
              <a:spcBef>
                <a:spcPts val="0"/>
              </a:spcBef>
            </a:pPr>
            <a:endParaRPr lang="en-US" sz="1600" dirty="0" smtClean="0">
              <a:solidFill>
                <a:schemeClr val="tx2">
                  <a:lumMod val="75000"/>
                </a:schemeClr>
              </a:solidFill>
            </a:endParaRPr>
          </a:p>
          <a:p>
            <a:pPr marL="342900" indent="-342900">
              <a:spcBef>
                <a:spcPts val="0"/>
              </a:spcBef>
              <a:buFont typeface="Arial" pitchFamily="34" charset="0"/>
              <a:buChar char="•"/>
            </a:pPr>
            <a:r>
              <a:rPr lang="en-US" dirty="0" smtClean="0">
                <a:solidFill>
                  <a:schemeClr val="tx2">
                    <a:lumMod val="75000"/>
                  </a:schemeClr>
                </a:solidFill>
              </a:rPr>
              <a:t>E-mail reminders are currently being sent manually.</a:t>
            </a:r>
            <a:endParaRPr lang="en-US" dirty="0">
              <a:solidFill>
                <a:schemeClr val="tx2">
                  <a:lumMod val="75000"/>
                </a:schemeClr>
              </a:solidFill>
            </a:endParaRPr>
          </a:p>
          <a:p>
            <a:pPr marL="342900" indent="-342900">
              <a:buFont typeface="Arial" pitchFamily="34" charset="0"/>
              <a:buChar char="•"/>
            </a:pPr>
            <a:endParaRPr lang="en-US" sz="2800" dirty="0" smtClean="0">
              <a:solidFill>
                <a:schemeClr val="tx2">
                  <a:lumMod val="75000"/>
                </a:schemeClr>
              </a:solidFill>
            </a:endParaRPr>
          </a:p>
        </p:txBody>
      </p:sp>
      <p:sp>
        <p:nvSpPr>
          <p:cNvPr id="4" name="Slide Number Placeholder 3"/>
          <p:cNvSpPr>
            <a:spLocks noGrp="1"/>
          </p:cNvSpPr>
          <p:nvPr>
            <p:ph type="sldNum" sz="quarter" idx="12"/>
            <p:custDataLst>
              <p:tags r:id="rId4"/>
            </p:custDataLst>
          </p:nvPr>
        </p:nvSpPr>
        <p:spPr/>
        <p:txBody>
          <a:bodyPr/>
          <a:lstStyle/>
          <a:p>
            <a:fld id="{3320B93C-B305-4100-A3D8-F72B2170604E}" type="slidenum">
              <a:rPr lang="en-US" smtClean="0"/>
              <a:pPr/>
              <a:t>21</a:t>
            </a:fld>
            <a:endParaRPr lang="en-US" dirty="0"/>
          </a:p>
        </p:txBody>
      </p:sp>
    </p:spTree>
    <p:custDataLst>
      <p:tags r:id="rId1"/>
    </p:custDataLst>
    <p:extLst>
      <p:ext uri="{BB962C8B-B14F-4D97-AF65-F5344CB8AC3E}">
        <p14:creationId xmlns:p14="http://schemas.microsoft.com/office/powerpoint/2010/main" val="35909051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dirty="0" smtClean="0"/>
              <a:t/>
            </a:r>
            <a:br>
              <a:rPr lang="en-US" dirty="0" smtClean="0"/>
            </a:br>
            <a:r>
              <a:rPr lang="en-US" dirty="0" smtClean="0"/>
              <a:t>ABOUT </a:t>
            </a:r>
            <a:r>
              <a:rPr lang="en-US" dirty="0" smtClean="0">
                <a:solidFill>
                  <a:srgbClr val="00B050"/>
                </a:solidFill>
              </a:rPr>
              <a:t>LEAVE DONATIONS</a:t>
            </a:r>
            <a:endParaRPr lang="en-US" dirty="0">
              <a:solidFill>
                <a:srgbClr val="00B050"/>
              </a:solidFill>
            </a:endParaRPr>
          </a:p>
        </p:txBody>
      </p:sp>
      <p:sp>
        <p:nvSpPr>
          <p:cNvPr id="3" name="Text Placeholder 2"/>
          <p:cNvSpPr>
            <a:spLocks noGrp="1"/>
          </p:cNvSpPr>
          <p:nvPr>
            <p:ph type="body" idx="1"/>
            <p:custDataLst>
              <p:tags r:id="rId3"/>
            </p:custDataLst>
          </p:nvPr>
        </p:nvSpPr>
        <p:spPr>
          <a:xfrm>
            <a:off x="722313" y="2547938"/>
            <a:ext cx="7772400" cy="3471862"/>
          </a:xfrm>
        </p:spPr>
        <p:txBody>
          <a:bodyPr>
            <a:normAutofit/>
          </a:bodyPr>
          <a:lstStyle/>
          <a:p>
            <a:r>
              <a:rPr lang="en-US" b="1" dirty="0" smtClean="0">
                <a:solidFill>
                  <a:srgbClr val="00B050"/>
                </a:solidFill>
              </a:rPr>
              <a:t>FOR </a:t>
            </a:r>
            <a:r>
              <a:rPr lang="en-US" b="1" smtClean="0">
                <a:solidFill>
                  <a:srgbClr val="00B050"/>
                </a:solidFill>
              </a:rPr>
              <a:t>THOSE DONATING VACATION </a:t>
            </a:r>
            <a:r>
              <a:rPr lang="en-US" b="1" dirty="0" smtClean="0">
                <a:solidFill>
                  <a:srgbClr val="00B050"/>
                </a:solidFill>
              </a:rPr>
              <a:t>DAYS:</a:t>
            </a:r>
          </a:p>
          <a:p>
            <a:endParaRPr lang="en-US" sz="900" dirty="0" smtClean="0"/>
          </a:p>
          <a:p>
            <a:pPr>
              <a:buFont typeface="Arial" pitchFamily="34" charset="0"/>
              <a:buChar char="•"/>
            </a:pPr>
            <a:r>
              <a:rPr lang="en-US" dirty="0" smtClean="0">
                <a:solidFill>
                  <a:schemeClr val="tx2">
                    <a:lumMod val="75000"/>
                  </a:schemeClr>
                </a:solidFill>
              </a:rPr>
              <a:t>Your generous Leave Donations will continue to be administrated through Human Resources, following the current process.  </a:t>
            </a:r>
          </a:p>
          <a:p>
            <a:pPr>
              <a:buFont typeface="Arial" pitchFamily="34" charset="0"/>
              <a:buChar char="•"/>
            </a:pPr>
            <a:endParaRPr lang="en-US" sz="1000" dirty="0" smtClean="0">
              <a:solidFill>
                <a:schemeClr val="tx2">
                  <a:lumMod val="75000"/>
                </a:schemeClr>
              </a:solidFill>
            </a:endParaRPr>
          </a:p>
          <a:p>
            <a:pPr>
              <a:buFont typeface="Arial" pitchFamily="34" charset="0"/>
              <a:buChar char="•"/>
            </a:pPr>
            <a:r>
              <a:rPr lang="en-US" dirty="0" smtClean="0">
                <a:solidFill>
                  <a:schemeClr val="tx2">
                    <a:lumMod val="75000"/>
                  </a:schemeClr>
                </a:solidFill>
              </a:rPr>
              <a:t>Upon receipt of your Leave Donation Form, a member of the TAS Team will make the necessary electronic transactions.</a:t>
            </a:r>
          </a:p>
          <a:p>
            <a:endParaRPr lang="en-US" dirty="0" smtClean="0"/>
          </a:p>
          <a:p>
            <a:endParaRPr lang="en-US" dirty="0" smtClean="0"/>
          </a:p>
        </p:txBody>
      </p:sp>
      <p:sp>
        <p:nvSpPr>
          <p:cNvPr id="4" name="Slide Number Placeholder 3"/>
          <p:cNvSpPr>
            <a:spLocks noGrp="1"/>
          </p:cNvSpPr>
          <p:nvPr>
            <p:ph type="sldNum" sz="quarter" idx="12"/>
            <p:custDataLst>
              <p:tags r:id="rId4"/>
            </p:custDataLst>
          </p:nvPr>
        </p:nvSpPr>
        <p:spPr/>
        <p:txBody>
          <a:bodyPr/>
          <a:lstStyle/>
          <a:p>
            <a:fld id="{3320B93C-B305-4100-A3D8-F72B2170604E}" type="slidenum">
              <a:rPr lang="en-US" smtClean="0"/>
              <a:pPr/>
              <a:t>22</a:t>
            </a:fld>
            <a:endParaRPr lang="en-US" dirty="0"/>
          </a:p>
        </p:txBody>
      </p:sp>
    </p:spTree>
    <p:custDataLst>
      <p:tags r:id="rId1"/>
    </p:custDataLst>
    <p:extLst>
      <p:ext uri="{BB962C8B-B14F-4D97-AF65-F5344CB8AC3E}">
        <p14:creationId xmlns:p14="http://schemas.microsoft.com/office/powerpoint/2010/main" val="15877827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custDataLst>
              <p:tags r:id="rId2"/>
            </p:custDataLst>
          </p:nvPr>
        </p:nvSpPr>
        <p:spPr/>
        <p:txBody>
          <a:bodyPr>
            <a:normAutofit fontScale="85000" lnSpcReduction="20000"/>
          </a:bodyPr>
          <a:lstStyle/>
          <a:p>
            <a:r>
              <a:rPr lang="en-US" b="1" dirty="0" smtClean="0">
                <a:solidFill>
                  <a:srgbClr val="00B050"/>
                </a:solidFill>
              </a:rPr>
              <a:t>Supervisors</a:t>
            </a:r>
          </a:p>
          <a:p>
            <a:endParaRPr lang="en-US" b="1" dirty="0">
              <a:solidFill>
                <a:srgbClr val="00B050"/>
              </a:solidFill>
            </a:endParaRPr>
          </a:p>
          <a:p>
            <a:r>
              <a:rPr lang="en-US" b="1" dirty="0" smtClean="0">
                <a:solidFill>
                  <a:schemeClr val="tx2">
                    <a:lumMod val="50000"/>
                  </a:schemeClr>
                </a:solidFill>
              </a:rPr>
              <a:t>IF YOU DO </a:t>
            </a:r>
            <a:r>
              <a:rPr lang="en-US" b="1" dirty="0" smtClean="0">
                <a:solidFill>
                  <a:schemeClr val="accent1">
                    <a:lumMod val="75000"/>
                  </a:schemeClr>
                </a:solidFill>
              </a:rPr>
              <a:t>NOT</a:t>
            </a:r>
            <a:r>
              <a:rPr lang="en-US" b="1" dirty="0" smtClean="0">
                <a:solidFill>
                  <a:schemeClr val="tx2">
                    <a:lumMod val="50000"/>
                  </a:schemeClr>
                </a:solidFill>
              </a:rPr>
              <a:t> A SUPERVISE AN MC, NON-HOURLY UUP, OR 12-MONTH FACULTY MEMBER, YOU MAY CONTINUE DIRECTLY TO SLIDE #31.</a:t>
            </a:r>
          </a:p>
        </p:txBody>
      </p:sp>
      <p:sp>
        <p:nvSpPr>
          <p:cNvPr id="3" name="Title 2"/>
          <p:cNvSpPr>
            <a:spLocks noGrp="1"/>
          </p:cNvSpPr>
          <p:nvPr>
            <p:ph type="ctrTitle"/>
            <p:custDataLst>
              <p:tags r:id="rId3"/>
            </p:custDataLst>
          </p:nvPr>
        </p:nvSpPr>
        <p:spPr/>
        <p:txBody>
          <a:bodyPr/>
          <a:lstStyle/>
          <a:p>
            <a:r>
              <a:rPr lang="en-US" dirty="0" smtClean="0"/>
              <a:t>Electronic Time and Attendance</a:t>
            </a:r>
            <a:endParaRPr lang="en-US" dirty="0"/>
          </a:p>
        </p:txBody>
      </p:sp>
    </p:spTree>
    <p:custDataLst>
      <p:tags r:id="rId1"/>
    </p:custDataLst>
    <p:extLst>
      <p:ext uri="{BB962C8B-B14F-4D97-AF65-F5344CB8AC3E}">
        <p14:creationId xmlns:p14="http://schemas.microsoft.com/office/powerpoint/2010/main" val="42434013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fontScale="90000"/>
          </a:bodyPr>
          <a:lstStyle/>
          <a:p>
            <a:r>
              <a:rPr lang="en-US" dirty="0" smtClean="0"/>
              <a:t>Overview of the Monthly Process -</a:t>
            </a:r>
            <a:br>
              <a:rPr lang="en-US" dirty="0" smtClean="0"/>
            </a:br>
            <a:r>
              <a:rPr lang="en-US" dirty="0" smtClean="0">
                <a:solidFill>
                  <a:srgbClr val="00B050"/>
                </a:solidFill>
              </a:rPr>
              <a:t>SUPERVISORS</a:t>
            </a:r>
            <a:endParaRPr lang="en-US" dirty="0">
              <a:solidFill>
                <a:srgbClr val="00B050"/>
              </a:solidFill>
            </a:endParaRPr>
          </a:p>
        </p:txBody>
      </p:sp>
      <p:sp>
        <p:nvSpPr>
          <p:cNvPr id="3" name="Slide Number Placeholder 2"/>
          <p:cNvSpPr>
            <a:spLocks noGrp="1"/>
          </p:cNvSpPr>
          <p:nvPr>
            <p:ph type="sldNum" sz="quarter" idx="12"/>
            <p:custDataLst>
              <p:tags r:id="rId3"/>
            </p:custDataLst>
          </p:nvPr>
        </p:nvSpPr>
        <p:spPr/>
        <p:txBody>
          <a:bodyPr/>
          <a:lstStyle/>
          <a:p>
            <a:fld id="{3320B93C-B305-4100-A3D8-F72B2170604E}" type="slidenum">
              <a:rPr lang="en-US" smtClean="0"/>
              <a:pPr/>
              <a:t>24</a:t>
            </a:fld>
            <a:endParaRPr lang="en-US" dirty="0"/>
          </a:p>
        </p:txBody>
      </p:sp>
      <p:graphicFrame>
        <p:nvGraphicFramePr>
          <p:cNvPr id="5" name="Content Placeholder 4"/>
          <p:cNvGraphicFramePr>
            <a:graphicFrameLocks noGrp="1"/>
          </p:cNvGraphicFramePr>
          <p:nvPr>
            <p:ph sz="quarter" idx="1"/>
            <p:custDataLst>
              <p:tags r:id="rId4"/>
            </p:custDataLst>
            <p:extLst>
              <p:ext uri="{D42A27DB-BD31-4B8C-83A1-F6EECF244321}">
                <p14:modId xmlns:p14="http://schemas.microsoft.com/office/powerpoint/2010/main" val="2890465122"/>
              </p:ext>
            </p:ext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ustDataLst>
      <p:tags r:id="rId1"/>
    </p:custDataLst>
    <p:extLst>
      <p:ext uri="{BB962C8B-B14F-4D97-AF65-F5344CB8AC3E}">
        <p14:creationId xmlns:p14="http://schemas.microsoft.com/office/powerpoint/2010/main" val="1384646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custDataLst>
              <p:tags r:id="rId2"/>
            </p:custDataLst>
          </p:nvPr>
        </p:nvSpPr>
        <p:spPr/>
        <p:txBody>
          <a:bodyPr/>
          <a:lstStyle/>
          <a:p>
            <a:r>
              <a:rPr lang="en-US" b="1" dirty="0" smtClean="0">
                <a:solidFill>
                  <a:srgbClr val="00B050"/>
                </a:solidFill>
              </a:rPr>
              <a:t>Step-by-Step</a:t>
            </a:r>
            <a:endParaRPr lang="en-US" b="1" dirty="0">
              <a:solidFill>
                <a:srgbClr val="00B050"/>
              </a:solidFill>
            </a:endParaRPr>
          </a:p>
        </p:txBody>
      </p:sp>
      <p:sp>
        <p:nvSpPr>
          <p:cNvPr id="3" name="Title 2"/>
          <p:cNvSpPr>
            <a:spLocks noGrp="1"/>
          </p:cNvSpPr>
          <p:nvPr>
            <p:ph type="ctrTitle"/>
            <p:custDataLst>
              <p:tags r:id="rId3"/>
            </p:custDataLst>
          </p:nvPr>
        </p:nvSpPr>
        <p:spPr/>
        <p:txBody>
          <a:bodyPr/>
          <a:lstStyle/>
          <a:p>
            <a:r>
              <a:rPr lang="en-US" dirty="0" smtClean="0"/>
              <a:t>Supervisors</a:t>
            </a:r>
            <a:endParaRPr lang="en-US" dirty="0"/>
          </a:p>
        </p:txBody>
      </p:sp>
    </p:spTree>
    <p:custDataLst>
      <p:tags r:id="rId1"/>
    </p:custDataLst>
    <p:extLst>
      <p:ext uri="{BB962C8B-B14F-4D97-AF65-F5344CB8AC3E}">
        <p14:creationId xmlns:p14="http://schemas.microsoft.com/office/powerpoint/2010/main" val="3834086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Autofit/>
          </a:bodyPr>
          <a:lstStyle/>
          <a:p>
            <a:r>
              <a:rPr lang="en-US" sz="3200" b="1" dirty="0" smtClean="0">
                <a:solidFill>
                  <a:srgbClr val="00B050"/>
                </a:solidFill>
              </a:rPr>
              <a:t/>
            </a:r>
            <a:br>
              <a:rPr lang="en-US" sz="3200" b="1" dirty="0" smtClean="0">
                <a:solidFill>
                  <a:srgbClr val="00B050"/>
                </a:solidFill>
              </a:rPr>
            </a:br>
            <a:r>
              <a:rPr lang="en-US" sz="3200" b="1" dirty="0">
                <a:solidFill>
                  <a:srgbClr val="00B050"/>
                </a:solidFill>
              </a:rPr>
              <a:t/>
            </a:r>
            <a:br>
              <a:rPr lang="en-US" sz="3200" b="1" dirty="0">
                <a:solidFill>
                  <a:srgbClr val="00B050"/>
                </a:solidFill>
              </a:rPr>
            </a:br>
            <a:r>
              <a:rPr lang="en-US" sz="3200" b="1" dirty="0" smtClean="0">
                <a:solidFill>
                  <a:srgbClr val="00B050"/>
                </a:solidFill>
              </a:rPr>
              <a:t/>
            </a:r>
            <a:br>
              <a:rPr lang="en-US" sz="3200" b="1" dirty="0" smtClean="0">
                <a:solidFill>
                  <a:srgbClr val="00B050"/>
                </a:solidFill>
              </a:rPr>
            </a:br>
            <a:r>
              <a:rPr lang="en-US" sz="3200" b="1" dirty="0" smtClean="0">
                <a:solidFill>
                  <a:srgbClr val="00B050"/>
                </a:solidFill>
              </a:rPr>
              <a:t>Supervisors</a:t>
            </a:r>
            <a:r>
              <a:rPr lang="en-US" sz="3200" dirty="0" smtClean="0"/>
              <a:t> </a:t>
            </a:r>
            <a:r>
              <a:rPr lang="en-US" sz="3200" dirty="0"/>
              <a:t>will have a </a:t>
            </a:r>
            <a:r>
              <a:rPr lang="en-US" sz="3200" b="1" dirty="0" smtClean="0">
                <a:solidFill>
                  <a:srgbClr val="00B050"/>
                </a:solidFill>
              </a:rPr>
              <a:t>“</a:t>
            </a:r>
            <a:r>
              <a:rPr lang="en-US" sz="3200" b="1" dirty="0">
                <a:solidFill>
                  <a:srgbClr val="00B050"/>
                </a:solidFill>
              </a:rPr>
              <a:t>Work Roster” </a:t>
            </a:r>
            <a:r>
              <a:rPr lang="en-US" sz="3200" dirty="0"/>
              <a:t>selection to view and approve the electronic record status of direct reports</a:t>
            </a:r>
            <a:r>
              <a:rPr lang="en-US" sz="3200" dirty="0" smtClean="0"/>
              <a:t>.</a:t>
            </a:r>
            <a:r>
              <a:rPr lang="en-US" sz="3200" b="1" dirty="0">
                <a:solidFill>
                  <a:srgbClr val="00B050"/>
                </a:solidFill>
              </a:rPr>
              <a:t> </a:t>
            </a:r>
            <a:endParaRPr lang="en-US" sz="3200" dirty="0">
              <a:solidFill>
                <a:srgbClr val="00B050"/>
              </a:solidFill>
            </a:endParaRPr>
          </a:p>
        </p:txBody>
      </p:sp>
      <p:sp>
        <p:nvSpPr>
          <p:cNvPr id="3" name="Text Placeholder 2"/>
          <p:cNvSpPr>
            <a:spLocks noGrp="1"/>
          </p:cNvSpPr>
          <p:nvPr>
            <p:ph type="body" idx="1"/>
            <p:custDataLst>
              <p:tags r:id="rId3"/>
            </p:custDataLst>
          </p:nvPr>
        </p:nvSpPr>
        <p:spPr/>
        <p:txBody>
          <a:bodyPr/>
          <a:lstStyle/>
          <a:p>
            <a:endParaRPr lang="en-US" dirty="0"/>
          </a:p>
        </p:txBody>
      </p:sp>
      <p:sp>
        <p:nvSpPr>
          <p:cNvPr id="4" name="Slide Number Placeholder 3"/>
          <p:cNvSpPr>
            <a:spLocks noGrp="1"/>
          </p:cNvSpPr>
          <p:nvPr>
            <p:ph type="sldNum" sz="quarter" idx="12"/>
            <p:custDataLst>
              <p:tags r:id="rId4"/>
            </p:custDataLst>
          </p:nvPr>
        </p:nvSpPr>
        <p:spPr/>
        <p:txBody>
          <a:bodyPr/>
          <a:lstStyle/>
          <a:p>
            <a:fld id="{3320B93C-B305-4100-A3D8-F72B2170604E}" type="slidenum">
              <a:rPr lang="en-US" smtClean="0"/>
              <a:pPr/>
              <a:t>26</a:t>
            </a:fld>
            <a:endParaRPr lang="en-US" dirty="0"/>
          </a:p>
        </p:txBody>
      </p:sp>
      <p:pic>
        <p:nvPicPr>
          <p:cNvPr id="8194" name="Picture 2"/>
          <p:cNvPicPr>
            <a:picLocks noChangeAspect="1" noChangeArrowheads="1"/>
          </p:cNvPicPr>
          <p:nvPr>
            <p:custDataLst>
              <p:tags r:id="rId5"/>
            </p:custDataLst>
          </p:nvPr>
        </p:nvPicPr>
        <p:blipFill>
          <a:blip r:embed="rId15">
            <a:extLst>
              <a:ext uri="{28A0092B-C50C-407E-A947-70E740481C1C}">
                <a14:useLocalDpi xmlns:a14="http://schemas.microsoft.com/office/drawing/2010/main" val="0"/>
              </a:ext>
            </a:extLst>
          </a:blip>
          <a:srcRect/>
          <a:stretch>
            <a:fillRect/>
          </a:stretch>
        </p:blipFill>
        <p:spPr bwMode="auto">
          <a:xfrm>
            <a:off x="304800" y="2514600"/>
            <a:ext cx="8382000" cy="3557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Notched Right Arrow 7"/>
          <p:cNvSpPr/>
          <p:nvPr>
            <p:custDataLst>
              <p:tags r:id="rId6"/>
            </p:custDataLst>
          </p:nvPr>
        </p:nvSpPr>
        <p:spPr>
          <a:xfrm flipH="1">
            <a:off x="1524000" y="4724400"/>
            <a:ext cx="2057400" cy="118748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 </a:t>
            </a:r>
            <a:r>
              <a:rPr lang="en-US" sz="1200" b="1" dirty="0" smtClean="0">
                <a:solidFill>
                  <a:schemeClr val="bg1"/>
                </a:solidFill>
              </a:rPr>
              <a:t>Employee List – Contact HR for any corrections.</a:t>
            </a:r>
            <a:endParaRPr lang="en-US" sz="1200" b="1" dirty="0">
              <a:solidFill>
                <a:schemeClr val="bg1"/>
              </a:solidFill>
            </a:endParaRPr>
          </a:p>
        </p:txBody>
      </p:sp>
      <p:sp>
        <p:nvSpPr>
          <p:cNvPr id="6" name="5-Point Star 5"/>
          <p:cNvSpPr/>
          <p:nvPr>
            <p:custDataLst>
              <p:tags r:id="rId7"/>
            </p:custDataLst>
          </p:nvPr>
        </p:nvSpPr>
        <p:spPr>
          <a:xfrm>
            <a:off x="8001000" y="3200400"/>
            <a:ext cx="470860" cy="381000"/>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custDataLst>
              <p:tags r:id="rId8"/>
            </p:custDataLst>
          </p:nvPr>
        </p:nvSpPr>
        <p:spPr>
          <a:xfrm>
            <a:off x="4689894" y="5721380"/>
            <a:ext cx="4267200" cy="107309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smtClean="0"/>
              <a:t>For PENDING TIME APPROVALS OR LEAVE REQUESTS –  Supervisors should select an action: </a:t>
            </a:r>
            <a:r>
              <a:rPr lang="en-US" sz="1600" i="1" dirty="0" smtClean="0"/>
              <a:t>APPROVE, DENY</a:t>
            </a:r>
            <a:r>
              <a:rPr lang="en-US" sz="1600" dirty="0" smtClean="0"/>
              <a:t>, OR </a:t>
            </a:r>
            <a:r>
              <a:rPr lang="en-US" sz="1600" i="1" dirty="0" smtClean="0"/>
              <a:t>IGNORE</a:t>
            </a:r>
            <a:r>
              <a:rPr lang="en-US" sz="1600" dirty="0" smtClean="0"/>
              <a:t>.   THEN </a:t>
            </a:r>
            <a:r>
              <a:rPr lang="en-US" sz="1600" i="1" dirty="0" smtClean="0"/>
              <a:t>SUBMIT</a:t>
            </a:r>
            <a:r>
              <a:rPr lang="en-US" sz="1600" dirty="0" smtClean="0"/>
              <a:t>.</a:t>
            </a:r>
            <a:endParaRPr lang="en-US" sz="1600" dirty="0"/>
          </a:p>
        </p:txBody>
      </p:sp>
      <p:sp>
        <p:nvSpPr>
          <p:cNvPr id="13" name="5-Point Star 12"/>
          <p:cNvSpPr/>
          <p:nvPr>
            <p:custDataLst>
              <p:tags r:id="rId9"/>
            </p:custDataLst>
          </p:nvPr>
        </p:nvSpPr>
        <p:spPr>
          <a:xfrm>
            <a:off x="8001000" y="4000500"/>
            <a:ext cx="470860" cy="381000"/>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5-Point Star 13"/>
          <p:cNvSpPr/>
          <p:nvPr>
            <p:custDataLst>
              <p:tags r:id="rId10"/>
            </p:custDataLst>
          </p:nvPr>
        </p:nvSpPr>
        <p:spPr>
          <a:xfrm>
            <a:off x="4495800" y="5530880"/>
            <a:ext cx="470860" cy="381000"/>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Up Arrow Callout 9"/>
          <p:cNvSpPr/>
          <p:nvPr>
            <p:custDataLst>
              <p:tags r:id="rId11"/>
            </p:custDataLst>
          </p:nvPr>
        </p:nvSpPr>
        <p:spPr>
          <a:xfrm>
            <a:off x="6246963" y="3058781"/>
            <a:ext cx="914400" cy="675019"/>
          </a:xfrm>
          <a:prstGeom prst="upArrowCallou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custDataLst>
              <p:tags r:id="rId12"/>
            </p:custDataLst>
          </p:nvPr>
        </p:nvSpPr>
        <p:spPr>
          <a:xfrm>
            <a:off x="6246963" y="3352799"/>
            <a:ext cx="914400" cy="307777"/>
          </a:xfrm>
          <a:prstGeom prst="rect">
            <a:avLst/>
          </a:prstGeom>
          <a:noFill/>
        </p:spPr>
        <p:txBody>
          <a:bodyPr wrap="square" rtlCol="0">
            <a:spAutoFit/>
          </a:bodyPr>
          <a:lstStyle/>
          <a:p>
            <a:r>
              <a:rPr lang="en-US" sz="1400" dirty="0" smtClean="0">
                <a:solidFill>
                  <a:schemeClr val="bg1"/>
                </a:solidFill>
              </a:rPr>
              <a:t>Enter Here</a:t>
            </a:r>
            <a:endParaRPr lang="en-US" sz="1400" dirty="0">
              <a:solidFill>
                <a:schemeClr val="bg1"/>
              </a:solidFill>
            </a:endParaRPr>
          </a:p>
        </p:txBody>
      </p:sp>
      <p:sp>
        <p:nvSpPr>
          <p:cNvPr id="15" name="Down Arrow Callout 14"/>
          <p:cNvSpPr/>
          <p:nvPr>
            <p:custDataLst>
              <p:tags r:id="rId13"/>
            </p:custDataLst>
          </p:nvPr>
        </p:nvSpPr>
        <p:spPr>
          <a:xfrm>
            <a:off x="216292" y="4000500"/>
            <a:ext cx="914400" cy="876300"/>
          </a:xfrm>
          <a:prstGeom prst="downArrowCallou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SUBMIT when COMPLETE</a:t>
            </a:r>
            <a:endParaRPr lang="en-US" sz="1200" dirty="0"/>
          </a:p>
        </p:txBody>
      </p:sp>
    </p:spTree>
    <p:custDataLst>
      <p:tags r:id="rId1"/>
    </p:custDataLst>
    <p:extLst>
      <p:ext uri="{BB962C8B-B14F-4D97-AF65-F5344CB8AC3E}">
        <p14:creationId xmlns:p14="http://schemas.microsoft.com/office/powerpoint/2010/main" val="22473856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custDataLst>
              <p:tags r:id="rId2"/>
            </p:custDataLst>
          </p:nvPr>
        </p:nvSpPr>
        <p:spPr>
          <a:xfrm>
            <a:off x="0" y="1505930"/>
            <a:ext cx="9144000" cy="1470025"/>
          </a:xfrm>
          <a:ln>
            <a:solidFill>
              <a:srgbClr val="FFFF00"/>
            </a:solidFill>
          </a:ln>
        </p:spPr>
        <p:txBody>
          <a:bodyPr>
            <a:normAutofit/>
          </a:bodyPr>
          <a:lstStyle/>
          <a:p>
            <a:r>
              <a:rPr lang="en-US" b="1" dirty="0" smtClean="0"/>
              <a:t>Your Turn! </a:t>
            </a:r>
            <a:endParaRPr lang="en-US" b="1" dirty="0">
              <a:solidFill>
                <a:srgbClr val="92D050"/>
              </a:solidFill>
            </a:endParaRPr>
          </a:p>
        </p:txBody>
      </p:sp>
      <p:sp>
        <p:nvSpPr>
          <p:cNvPr id="2" name="Rectangle 1"/>
          <p:cNvSpPr/>
          <p:nvPr>
            <p:custDataLst>
              <p:tags r:id="rId3"/>
            </p:custDataLst>
          </p:nvPr>
        </p:nvSpPr>
        <p:spPr>
          <a:xfrm>
            <a:off x="457200" y="3200400"/>
            <a:ext cx="8229600" cy="3200876"/>
          </a:xfrm>
          <a:prstGeom prst="rect">
            <a:avLst/>
          </a:prstGeom>
        </p:spPr>
        <p:txBody>
          <a:bodyPr wrap="square">
            <a:spAutoFit/>
          </a:bodyPr>
          <a:lstStyle/>
          <a:p>
            <a:r>
              <a:rPr lang="en-US" b="1" dirty="0">
                <a:solidFill>
                  <a:srgbClr val="00B050"/>
                </a:solidFill>
              </a:rPr>
              <a:t>BEFORE YOU SIGN-IN AND </a:t>
            </a:r>
            <a:r>
              <a:rPr lang="en-US" b="1" dirty="0" smtClean="0">
                <a:solidFill>
                  <a:srgbClr val="00B050"/>
                </a:solidFill>
              </a:rPr>
              <a:t>BEGIN ENTERING, IT WILL BE HELPFUL TO HAVE:</a:t>
            </a:r>
          </a:p>
          <a:p>
            <a:endParaRPr lang="en-US" sz="900" b="1" dirty="0">
              <a:solidFill>
                <a:srgbClr val="002060"/>
              </a:solidFill>
            </a:endParaRPr>
          </a:p>
          <a:p>
            <a:r>
              <a:rPr lang="en-US" sz="1600" b="1" dirty="0" smtClean="0">
                <a:solidFill>
                  <a:srgbClr val="002060"/>
                </a:solidFill>
              </a:rPr>
              <a:t>YOUR SUNY ID, AS PROVIDED BY HUMAN RESOURCES</a:t>
            </a:r>
          </a:p>
          <a:p>
            <a:r>
              <a:rPr lang="en-US" sz="1200" dirty="0" smtClean="0">
                <a:solidFill>
                  <a:schemeClr val="tx2">
                    <a:lumMod val="50000"/>
                  </a:schemeClr>
                </a:solidFill>
              </a:rPr>
              <a:t>This is for use on the one-time security screen and is not a number you will need to remember or use again for this purpose.</a:t>
            </a:r>
          </a:p>
          <a:p>
            <a:endParaRPr lang="en-US" sz="1100" b="1" dirty="0" smtClean="0">
              <a:solidFill>
                <a:srgbClr val="002060"/>
              </a:solidFill>
            </a:endParaRPr>
          </a:p>
          <a:p>
            <a:r>
              <a:rPr lang="en-US" sz="1600" b="1" dirty="0" smtClean="0">
                <a:solidFill>
                  <a:srgbClr val="002060"/>
                </a:solidFill>
              </a:rPr>
              <a:t>YOUR LAKER ID and PASSWORD</a:t>
            </a:r>
          </a:p>
          <a:p>
            <a:r>
              <a:rPr lang="en-US" sz="1200" dirty="0" smtClean="0">
                <a:solidFill>
                  <a:schemeClr val="tx2">
                    <a:lumMod val="50000"/>
                  </a:schemeClr>
                </a:solidFill>
              </a:rPr>
              <a:t>LAKER USER ID is generally the same as your e-mail account name  </a:t>
            </a:r>
          </a:p>
          <a:p>
            <a:r>
              <a:rPr lang="en-US" sz="1200" dirty="0" smtClean="0">
                <a:solidFill>
                  <a:schemeClr val="tx2">
                    <a:lumMod val="50000"/>
                  </a:schemeClr>
                </a:solidFill>
              </a:rPr>
              <a:t>LAKER ID PASSWORD is generally the same as your </a:t>
            </a:r>
            <a:r>
              <a:rPr lang="en-US" sz="1200" dirty="0">
                <a:solidFill>
                  <a:schemeClr val="tx2">
                    <a:lumMod val="50000"/>
                  </a:schemeClr>
                </a:solidFill>
              </a:rPr>
              <a:t>e</a:t>
            </a:r>
            <a:r>
              <a:rPr lang="en-US" sz="1200" dirty="0" smtClean="0">
                <a:solidFill>
                  <a:schemeClr val="tx2">
                    <a:lumMod val="50000"/>
                  </a:schemeClr>
                </a:solidFill>
              </a:rPr>
              <a:t>mail sign-in password</a:t>
            </a:r>
            <a:endParaRPr lang="en-US" sz="900" b="1" dirty="0">
              <a:solidFill>
                <a:schemeClr val="tx2">
                  <a:lumMod val="50000"/>
                </a:schemeClr>
              </a:solidFill>
            </a:endParaRPr>
          </a:p>
          <a:p>
            <a:r>
              <a:rPr lang="en-US" sz="1600" b="1" dirty="0" smtClean="0">
                <a:solidFill>
                  <a:srgbClr val="002060"/>
                </a:solidFill>
              </a:rPr>
              <a:t>IF YOU ARE UNSURE OF YOUR LAKER USER ID AND/OR PASSWORD, YOU MAY:</a:t>
            </a:r>
            <a:endParaRPr lang="en-US" sz="1600" b="1" dirty="0" smtClean="0">
              <a:solidFill>
                <a:schemeClr val="tx2">
                  <a:lumMod val="50000"/>
                </a:schemeClr>
              </a:solidFill>
            </a:endParaRPr>
          </a:p>
          <a:p>
            <a:pPr marL="285750" indent="-285750">
              <a:buFont typeface="Arial" pitchFamily="34" charset="0"/>
              <a:buChar char="•"/>
            </a:pPr>
            <a:r>
              <a:rPr lang="en-US" sz="1400" dirty="0" smtClean="0">
                <a:solidFill>
                  <a:schemeClr val="tx2">
                    <a:lumMod val="50000"/>
                  </a:schemeClr>
                </a:solidFill>
              </a:rPr>
              <a:t>Contact the </a:t>
            </a:r>
            <a:r>
              <a:rPr lang="en-US" sz="1400" b="1" dirty="0" smtClean="0">
                <a:solidFill>
                  <a:schemeClr val="tx2">
                    <a:lumMod val="50000"/>
                  </a:schemeClr>
                </a:solidFill>
              </a:rPr>
              <a:t>HELP DESK at  X- 3456 </a:t>
            </a:r>
            <a:r>
              <a:rPr lang="en-US" sz="1400" dirty="0" smtClean="0">
                <a:solidFill>
                  <a:schemeClr val="tx2">
                    <a:lumMod val="50000"/>
                  </a:schemeClr>
                </a:solidFill>
              </a:rPr>
              <a:t>for assistance.</a:t>
            </a:r>
          </a:p>
          <a:p>
            <a:pPr marL="285750" indent="-285750">
              <a:buFont typeface="Arial" pitchFamily="34" charset="0"/>
              <a:buChar char="•"/>
            </a:pPr>
            <a:endParaRPr lang="en-US" sz="1600" b="1" dirty="0">
              <a:solidFill>
                <a:srgbClr val="002060"/>
              </a:solidFill>
            </a:endParaRPr>
          </a:p>
          <a:p>
            <a:r>
              <a:rPr lang="en-US" sz="1600" b="1" dirty="0" smtClean="0">
                <a:solidFill>
                  <a:srgbClr val="002060"/>
                </a:solidFill>
              </a:rPr>
              <a:t>WHEN YOU ARE READY TO BEGIN, RETURN TO SLIDE #6 AND WORK FORWARD.  Congratulations on your transition to the paperless environment!</a:t>
            </a:r>
          </a:p>
          <a:p>
            <a:pPr marL="342900" indent="-342900">
              <a:buAutoNum type="arabicParenR"/>
            </a:pPr>
            <a:endParaRPr lang="en-US" dirty="0"/>
          </a:p>
        </p:txBody>
      </p:sp>
    </p:spTree>
    <p:custDataLst>
      <p:tags r:id="rId1"/>
    </p:custDataLst>
    <p:extLst>
      <p:ext uri="{BB962C8B-B14F-4D97-AF65-F5344CB8AC3E}">
        <p14:creationId xmlns:p14="http://schemas.microsoft.com/office/powerpoint/2010/main" val="17220603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dirty="0" smtClean="0"/>
              <a:t>Contact Information</a:t>
            </a:r>
            <a:endParaRPr lang="en-US" dirty="0"/>
          </a:p>
        </p:txBody>
      </p:sp>
      <p:sp>
        <p:nvSpPr>
          <p:cNvPr id="3" name="Text Placeholder 2"/>
          <p:cNvSpPr>
            <a:spLocks noGrp="1"/>
          </p:cNvSpPr>
          <p:nvPr>
            <p:ph type="body" idx="1"/>
            <p:custDataLst>
              <p:tags r:id="rId3"/>
            </p:custDataLst>
          </p:nvPr>
        </p:nvSpPr>
        <p:spPr>
          <a:xfrm>
            <a:off x="722313" y="2547938"/>
            <a:ext cx="7772400" cy="3624262"/>
          </a:xfrm>
        </p:spPr>
        <p:txBody>
          <a:bodyPr/>
          <a:lstStyle/>
          <a:p>
            <a:r>
              <a:rPr lang="en-US" dirty="0" smtClean="0"/>
              <a:t>	</a:t>
            </a:r>
            <a:endParaRPr lang="en-US" dirty="0"/>
          </a:p>
        </p:txBody>
      </p:sp>
      <p:sp>
        <p:nvSpPr>
          <p:cNvPr id="5" name="Rectangle 4"/>
          <p:cNvSpPr/>
          <p:nvPr>
            <p:custDataLst>
              <p:tags r:id="rId4"/>
            </p:custDataLst>
          </p:nvPr>
        </p:nvSpPr>
        <p:spPr>
          <a:xfrm>
            <a:off x="1219200" y="2438400"/>
            <a:ext cx="6324600" cy="2369880"/>
          </a:xfrm>
          <a:prstGeom prst="rect">
            <a:avLst/>
          </a:prstGeom>
        </p:spPr>
        <p:txBody>
          <a:bodyPr wrap="square">
            <a:spAutoFit/>
          </a:bodyPr>
          <a:lstStyle/>
          <a:p>
            <a:r>
              <a:rPr lang="en-US" b="1" dirty="0" smtClean="0"/>
              <a:t/>
            </a:r>
            <a:br>
              <a:rPr lang="en-US" b="1" dirty="0" smtClean="0"/>
            </a:br>
            <a:r>
              <a:rPr lang="en-US" b="1" dirty="0" smtClean="0">
                <a:solidFill>
                  <a:schemeClr val="tx2">
                    <a:lumMod val="75000"/>
                  </a:schemeClr>
                </a:solidFill>
              </a:rPr>
              <a:t>HR Time and Attendance Implementation Team:</a:t>
            </a:r>
          </a:p>
          <a:p>
            <a:endParaRPr lang="en-US" sz="800" b="1" dirty="0" smtClean="0">
              <a:solidFill>
                <a:schemeClr val="tx2">
                  <a:lumMod val="75000"/>
                </a:schemeClr>
              </a:solidFill>
            </a:endParaRPr>
          </a:p>
          <a:p>
            <a:endParaRPr lang="en-US" b="1" dirty="0" smtClean="0">
              <a:solidFill>
                <a:schemeClr val="tx2">
                  <a:lumMod val="75000"/>
                </a:schemeClr>
              </a:solidFill>
            </a:endParaRPr>
          </a:p>
          <a:p>
            <a:endParaRPr lang="en-US" b="1" dirty="0" smtClean="0">
              <a:solidFill>
                <a:schemeClr val="tx2">
                  <a:lumMod val="75000"/>
                </a:schemeClr>
              </a:solidFill>
            </a:endParaRPr>
          </a:p>
          <a:p>
            <a:endParaRPr lang="en-US" sz="800" dirty="0" smtClean="0"/>
          </a:p>
          <a:p>
            <a:endParaRPr lang="en-US" sz="800" dirty="0" smtClean="0">
              <a:solidFill>
                <a:schemeClr val="tx2">
                  <a:lumMod val="50000"/>
                </a:schemeClr>
              </a:solidFill>
            </a:endParaRPr>
          </a:p>
          <a:p>
            <a:endParaRPr lang="en-US" sz="800" dirty="0" smtClean="0"/>
          </a:p>
          <a:p>
            <a:endParaRPr lang="en-US" dirty="0" smtClean="0">
              <a:solidFill>
                <a:schemeClr val="accent1">
                  <a:lumMod val="75000"/>
                </a:schemeClr>
              </a:solidFill>
            </a:endParaRPr>
          </a:p>
          <a:p>
            <a:pPr>
              <a:buFont typeface="Arial" pitchFamily="34" charset="0"/>
              <a:buChar char="•"/>
            </a:pPr>
            <a:endParaRPr lang="en-US" sz="800" dirty="0" smtClean="0">
              <a:solidFill>
                <a:schemeClr val="accent1">
                  <a:lumMod val="75000"/>
                </a:schemeClr>
              </a:solidFill>
            </a:endParaRPr>
          </a:p>
          <a:p>
            <a:endParaRPr lang="en-US" b="0" dirty="0"/>
          </a:p>
        </p:txBody>
      </p:sp>
      <p:sp>
        <p:nvSpPr>
          <p:cNvPr id="6" name="Slide Number Placeholder 5"/>
          <p:cNvSpPr>
            <a:spLocks noGrp="1"/>
          </p:cNvSpPr>
          <p:nvPr>
            <p:ph type="sldNum" sz="quarter" idx="12"/>
            <p:custDataLst>
              <p:tags r:id="rId5"/>
            </p:custDataLst>
          </p:nvPr>
        </p:nvSpPr>
        <p:spPr/>
        <p:txBody>
          <a:bodyPr/>
          <a:lstStyle/>
          <a:p>
            <a:fld id="{3320B93C-B305-4100-A3D8-F72B2170604E}" type="slidenum">
              <a:rPr lang="en-US" smtClean="0"/>
              <a:pPr/>
              <a:t>28</a:t>
            </a:fld>
            <a:endParaRPr lang="en-US" dirty="0"/>
          </a:p>
        </p:txBody>
      </p:sp>
      <p:graphicFrame>
        <p:nvGraphicFramePr>
          <p:cNvPr id="7" name="Table 6"/>
          <p:cNvGraphicFramePr>
            <a:graphicFrameLocks noGrp="1"/>
          </p:cNvGraphicFramePr>
          <p:nvPr>
            <p:custDataLst>
              <p:tags r:id="rId6"/>
            </p:custDataLst>
            <p:extLst>
              <p:ext uri="{D42A27DB-BD31-4B8C-83A1-F6EECF244321}">
                <p14:modId xmlns:p14="http://schemas.microsoft.com/office/powerpoint/2010/main" val="3253522720"/>
              </p:ext>
            </p:extLst>
          </p:nvPr>
        </p:nvGraphicFramePr>
        <p:xfrm>
          <a:off x="1295400" y="3276600"/>
          <a:ext cx="6096000" cy="1447800"/>
        </p:xfrm>
        <a:graphic>
          <a:graphicData uri="http://schemas.openxmlformats.org/drawingml/2006/table">
            <a:tbl>
              <a:tblPr firstRow="1" bandRow="1">
                <a:tableStyleId>{5C22544A-7EE6-4342-B048-85BDC9FD1C3A}</a:tableStyleId>
              </a:tblPr>
              <a:tblGrid>
                <a:gridCol w="1600200"/>
                <a:gridCol w="2463800"/>
                <a:gridCol w="2032000"/>
              </a:tblGrid>
              <a:tr h="482600">
                <a:tc>
                  <a:txBody>
                    <a:bodyPr/>
                    <a:lstStyle/>
                    <a:p>
                      <a:r>
                        <a:rPr lang="en-US" sz="1400" b="1" dirty="0" smtClean="0">
                          <a:solidFill>
                            <a:schemeClr val="tx1"/>
                          </a:solidFill>
                        </a:rPr>
                        <a:t>Joh</a:t>
                      </a:r>
                      <a:r>
                        <a:rPr lang="en-US" sz="1400" b="1" baseline="0" dirty="0" smtClean="0">
                          <a:solidFill>
                            <a:schemeClr val="tx1"/>
                          </a:solidFill>
                        </a:rPr>
                        <a:t>n </a:t>
                      </a:r>
                      <a:r>
                        <a:rPr lang="en-US" sz="1400" b="1" baseline="0" dirty="0" err="1" smtClean="0">
                          <a:solidFill>
                            <a:schemeClr val="tx1"/>
                          </a:solidFill>
                        </a:rPr>
                        <a:t>Trombly</a:t>
                      </a:r>
                      <a:endParaRPr lang="en-US" sz="1400" b="1" dirty="0">
                        <a:solidFill>
                          <a:schemeClr val="tx1"/>
                        </a:solidFill>
                      </a:endParaRPr>
                    </a:p>
                  </a:txBody>
                  <a:tcPr>
                    <a:solidFill>
                      <a:schemeClr val="tx2">
                        <a:lumMod val="20000"/>
                        <a:lumOff val="80000"/>
                      </a:schemeClr>
                    </a:solidFill>
                  </a:tcPr>
                </a:tc>
                <a:tc>
                  <a:txBody>
                    <a:bodyPr/>
                    <a:lstStyle/>
                    <a:p>
                      <a:r>
                        <a:rPr lang="en-US" sz="1400" b="1" dirty="0" smtClean="0"/>
                        <a:t>John.Trombly@Oswego.edu</a:t>
                      </a:r>
                      <a:endParaRPr lang="en-US" sz="1400" b="1" dirty="0"/>
                    </a:p>
                  </a:txBody>
                  <a:tcPr>
                    <a:solidFill>
                      <a:schemeClr val="tx2">
                        <a:lumMod val="20000"/>
                        <a:lumOff val="80000"/>
                      </a:schemeClr>
                    </a:solidFill>
                  </a:tcPr>
                </a:tc>
                <a:tc>
                  <a:txBody>
                    <a:bodyPr/>
                    <a:lstStyle/>
                    <a:p>
                      <a:r>
                        <a:rPr lang="en-US" sz="1400" b="1" dirty="0" smtClean="0">
                          <a:solidFill>
                            <a:schemeClr val="tx1"/>
                          </a:solidFill>
                        </a:rPr>
                        <a:t>X -</a:t>
                      </a:r>
                      <a:r>
                        <a:rPr lang="en-US" sz="1400" b="1" baseline="0" dirty="0" smtClean="0">
                          <a:solidFill>
                            <a:schemeClr val="tx1"/>
                          </a:solidFill>
                        </a:rPr>
                        <a:t> 2227</a:t>
                      </a:r>
                      <a:endParaRPr lang="en-US" sz="1400" b="1" dirty="0">
                        <a:solidFill>
                          <a:schemeClr val="tx1"/>
                        </a:solidFill>
                      </a:endParaRPr>
                    </a:p>
                  </a:txBody>
                  <a:tcPr>
                    <a:solidFill>
                      <a:schemeClr val="tx2">
                        <a:lumMod val="20000"/>
                        <a:lumOff val="80000"/>
                      </a:schemeClr>
                    </a:solidFill>
                  </a:tcPr>
                </a:tc>
              </a:tr>
              <a:tr h="482600">
                <a:tc>
                  <a:txBody>
                    <a:bodyPr/>
                    <a:lstStyle/>
                    <a:p>
                      <a:r>
                        <a:rPr lang="en-US" sz="1400" b="1" dirty="0" smtClean="0"/>
                        <a:t>Maura</a:t>
                      </a:r>
                      <a:r>
                        <a:rPr lang="en-US" sz="1400" b="1" baseline="0" dirty="0" smtClean="0"/>
                        <a:t> </a:t>
                      </a:r>
                      <a:r>
                        <a:rPr lang="en-US" sz="1400" b="1" baseline="0" dirty="0" err="1" smtClean="0"/>
                        <a:t>Caughey</a:t>
                      </a:r>
                      <a:endParaRPr lang="en-US" sz="1400" b="1" dirty="0"/>
                    </a:p>
                  </a:txBody>
                  <a:tcPr/>
                </a:tc>
                <a:tc>
                  <a:txBody>
                    <a:bodyPr/>
                    <a:lstStyle/>
                    <a:p>
                      <a:r>
                        <a:rPr lang="en-US" sz="1400" b="1" dirty="0" smtClean="0"/>
                        <a:t>Maura.Caughey@Oswego.edu</a:t>
                      </a:r>
                      <a:endParaRPr lang="en-US" sz="1400" b="1" dirty="0"/>
                    </a:p>
                  </a:txBody>
                  <a:tcPr/>
                </a:tc>
                <a:tc>
                  <a:txBody>
                    <a:bodyPr/>
                    <a:lstStyle/>
                    <a:p>
                      <a:r>
                        <a:rPr lang="en-US" sz="1400" b="1" dirty="0" smtClean="0"/>
                        <a:t>X</a:t>
                      </a:r>
                      <a:r>
                        <a:rPr lang="en-US" sz="1400" b="1" baseline="0" dirty="0" smtClean="0"/>
                        <a:t> - 3641</a:t>
                      </a:r>
                      <a:endParaRPr lang="en-US" sz="1400" b="1" dirty="0"/>
                    </a:p>
                  </a:txBody>
                  <a:tcPr/>
                </a:tc>
              </a:tr>
              <a:tr h="482600">
                <a:tc>
                  <a:txBody>
                    <a:bodyPr/>
                    <a:lstStyle/>
                    <a:p>
                      <a:r>
                        <a:rPr lang="en-US" sz="1400" b="1" dirty="0" smtClean="0"/>
                        <a:t>Marta</a:t>
                      </a:r>
                      <a:r>
                        <a:rPr lang="en-US" sz="1400" b="1" baseline="0" dirty="0" smtClean="0"/>
                        <a:t> Santiago</a:t>
                      </a:r>
                      <a:endParaRPr lang="en-US" sz="1400" b="1" dirty="0"/>
                    </a:p>
                  </a:txBody>
                  <a:tcPr>
                    <a:solidFill>
                      <a:schemeClr val="tx2">
                        <a:lumMod val="20000"/>
                        <a:lumOff val="80000"/>
                      </a:schemeClr>
                    </a:solidFill>
                  </a:tcPr>
                </a:tc>
                <a:tc>
                  <a:txBody>
                    <a:bodyPr/>
                    <a:lstStyle/>
                    <a:p>
                      <a:r>
                        <a:rPr lang="en-US" sz="1400" b="1" dirty="0" smtClean="0"/>
                        <a:t>Marta.Santiago@Oswego.edu</a:t>
                      </a:r>
                      <a:endParaRPr lang="en-US" sz="1400" b="1" dirty="0"/>
                    </a:p>
                  </a:txBody>
                  <a:tcPr>
                    <a:solidFill>
                      <a:schemeClr val="tx2">
                        <a:lumMod val="20000"/>
                        <a:lumOff val="80000"/>
                      </a:schemeClr>
                    </a:solidFill>
                  </a:tcPr>
                </a:tc>
                <a:tc>
                  <a:txBody>
                    <a:bodyPr/>
                    <a:lstStyle/>
                    <a:p>
                      <a:r>
                        <a:rPr lang="en-US" sz="1400" b="1" dirty="0" smtClean="0"/>
                        <a:t>X</a:t>
                      </a:r>
                      <a:r>
                        <a:rPr lang="en-US" sz="1400" b="1" baseline="0" dirty="0" smtClean="0"/>
                        <a:t> - 3702</a:t>
                      </a:r>
                      <a:endParaRPr lang="en-US" sz="1400" b="1" dirty="0"/>
                    </a:p>
                  </a:txBody>
                  <a:tcPr>
                    <a:solidFill>
                      <a:schemeClr val="tx2">
                        <a:lumMod val="20000"/>
                        <a:lumOff val="80000"/>
                      </a:schemeClr>
                    </a:solidFill>
                  </a:tcPr>
                </a:tc>
              </a:tr>
            </a:tbl>
          </a:graphicData>
        </a:graphic>
      </p:graphicFrame>
      <p:sp>
        <p:nvSpPr>
          <p:cNvPr id="4" name="Rectangle 3"/>
          <p:cNvSpPr/>
          <p:nvPr>
            <p:custDataLst>
              <p:tags r:id="rId7"/>
            </p:custDataLst>
          </p:nvPr>
        </p:nvSpPr>
        <p:spPr>
          <a:xfrm>
            <a:off x="990600" y="4808280"/>
            <a:ext cx="7086600" cy="923330"/>
          </a:xfrm>
          <a:prstGeom prst="rect">
            <a:avLst/>
          </a:prstGeom>
        </p:spPr>
        <p:txBody>
          <a:bodyPr wrap="square">
            <a:spAutoFit/>
          </a:bodyPr>
          <a:lstStyle/>
          <a:p>
            <a:pPr marL="342900" indent="-342900">
              <a:spcBef>
                <a:spcPts val="0"/>
              </a:spcBef>
              <a:buFont typeface="Wingdings" pitchFamily="2" charset="2"/>
              <a:buChar char="Ø"/>
            </a:pPr>
            <a:endParaRPr lang="en-US" dirty="0">
              <a:solidFill>
                <a:schemeClr val="tx2">
                  <a:lumMod val="75000"/>
                </a:schemeClr>
              </a:solidFill>
            </a:endParaRPr>
          </a:p>
          <a:p>
            <a:pPr>
              <a:spcBef>
                <a:spcPts val="0"/>
              </a:spcBef>
            </a:pPr>
            <a:endParaRPr lang="en-US" b="1" dirty="0" smtClean="0">
              <a:solidFill>
                <a:schemeClr val="accent1">
                  <a:lumMod val="75000"/>
                </a:schemeClr>
              </a:solidFill>
            </a:endParaRPr>
          </a:p>
          <a:p>
            <a:pPr marL="342900" indent="-342900">
              <a:spcBef>
                <a:spcPts val="0"/>
              </a:spcBef>
              <a:buFont typeface="Wingdings" pitchFamily="2" charset="2"/>
              <a:buChar char="Ø"/>
            </a:pPr>
            <a:endParaRPr lang="en-US" b="1" dirty="0" smtClean="0">
              <a:solidFill>
                <a:schemeClr val="accent1">
                  <a:lumMod val="75000"/>
                </a:schemeClr>
              </a:solidFill>
            </a:endParaRPr>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subTitle" idx="1"/>
            <p:custDataLst>
              <p:tags r:id="rId2"/>
            </p:custDataLst>
          </p:nvPr>
        </p:nvSpPr>
        <p:spPr>
          <a:xfrm>
            <a:off x="838200" y="3200400"/>
            <a:ext cx="7543800" cy="2819400"/>
          </a:xfrm>
        </p:spPr>
        <p:txBody>
          <a:bodyPr>
            <a:normAutofit/>
          </a:bodyPr>
          <a:lstStyle/>
          <a:p>
            <a:r>
              <a:rPr lang="en-US" b="1" dirty="0" smtClean="0">
                <a:solidFill>
                  <a:srgbClr val="00B050"/>
                </a:solidFill>
              </a:rPr>
              <a:t>Your support of this worthwhile campus initiative is appreciated.</a:t>
            </a:r>
            <a:r>
              <a:rPr lang="en-US" b="1" dirty="0" smtClean="0"/>
              <a:t> </a:t>
            </a:r>
          </a:p>
          <a:p>
            <a:endParaRPr lang="en-US" sz="900" dirty="0" smtClean="0"/>
          </a:p>
          <a:p>
            <a:r>
              <a:rPr lang="en-US" dirty="0" smtClean="0"/>
              <a:t>Please contact any member of the  HR Time and Attendance implementation team if we can be of further </a:t>
            </a:r>
            <a:r>
              <a:rPr lang="en-US" smtClean="0"/>
              <a:t>assistance.</a:t>
            </a:r>
            <a:endParaRPr lang="en-US" sz="2800" dirty="0" smtClean="0"/>
          </a:p>
          <a:p>
            <a:endParaRPr lang="en-US" dirty="0" smtClean="0"/>
          </a:p>
          <a:p>
            <a:endParaRPr lang="en-US" dirty="0" smtClean="0"/>
          </a:p>
          <a:p>
            <a:endParaRPr lang="en-US" dirty="0" smtClean="0"/>
          </a:p>
          <a:p>
            <a:endParaRPr lang="en-US" dirty="0" smtClean="0"/>
          </a:p>
        </p:txBody>
      </p:sp>
      <p:sp>
        <p:nvSpPr>
          <p:cNvPr id="2" name="Title 1"/>
          <p:cNvSpPr>
            <a:spLocks noGrp="1"/>
          </p:cNvSpPr>
          <p:nvPr>
            <p:ph type="ctrTitle"/>
            <p:custDataLst>
              <p:tags r:id="rId3"/>
            </p:custDataLst>
          </p:nvPr>
        </p:nvSpPr>
        <p:spPr/>
        <p:txBody>
          <a:bodyPr/>
          <a:lstStyle/>
          <a:p>
            <a:r>
              <a:rPr lang="en-US" dirty="0" smtClean="0"/>
              <a:t>Thank You!</a:t>
            </a:r>
            <a:endParaRPr lang="en-US" dirty="0"/>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custDataLst>
              <p:tags r:id="rId2"/>
            </p:custDataLst>
          </p:nvPr>
        </p:nvSpPr>
        <p:spPr/>
        <p:txBody>
          <a:bodyPr>
            <a:normAutofit fontScale="70000" lnSpcReduction="20000"/>
          </a:bodyPr>
          <a:lstStyle/>
          <a:p>
            <a:r>
              <a:rPr lang="en-US" b="1" dirty="0" smtClean="0">
                <a:solidFill>
                  <a:schemeClr val="tx2">
                    <a:lumMod val="75000"/>
                  </a:schemeClr>
                </a:solidFill>
              </a:rPr>
              <a:t>Overview of the Monthly Process </a:t>
            </a:r>
          </a:p>
          <a:p>
            <a:r>
              <a:rPr lang="en-US" b="1" dirty="0" smtClean="0">
                <a:solidFill>
                  <a:schemeClr val="tx2">
                    <a:lumMod val="75000"/>
                  </a:schemeClr>
                </a:solidFill>
              </a:rPr>
              <a:t>for All Employees and Supervisors</a:t>
            </a:r>
          </a:p>
          <a:p>
            <a:endParaRPr lang="en-US" b="1" dirty="0">
              <a:solidFill>
                <a:schemeClr val="tx2">
                  <a:lumMod val="75000"/>
                </a:schemeClr>
              </a:solidFill>
            </a:endParaRPr>
          </a:p>
          <a:p>
            <a:pPr lvl="4" algn="l">
              <a:buFont typeface="Arial" pitchFamily="34" charset="0"/>
              <a:buChar char="•"/>
            </a:pPr>
            <a:r>
              <a:rPr lang="en-US" b="1" dirty="0" smtClean="0">
                <a:solidFill>
                  <a:schemeClr val="tx2">
                    <a:lumMod val="75000"/>
                  </a:schemeClr>
                </a:solidFill>
              </a:rPr>
              <a:t> </a:t>
            </a:r>
            <a:r>
              <a:rPr lang="en-US" dirty="0">
                <a:solidFill>
                  <a:schemeClr val="bg1">
                    <a:lumMod val="50000"/>
                  </a:schemeClr>
                </a:solidFill>
              </a:rPr>
              <a:t>MANAGEMENT CONFIDENTIAL</a:t>
            </a:r>
          </a:p>
          <a:p>
            <a:pPr lvl="4" algn="l">
              <a:buFont typeface="Arial" pitchFamily="34" charset="0"/>
              <a:buChar char="•"/>
            </a:pPr>
            <a:r>
              <a:rPr lang="en-US" dirty="0" smtClean="0">
                <a:solidFill>
                  <a:schemeClr val="bg1">
                    <a:lumMod val="50000"/>
                  </a:schemeClr>
                </a:solidFill>
              </a:rPr>
              <a:t> UUP PROFESSIONALS (NON-HOURLY)</a:t>
            </a:r>
            <a:endParaRPr lang="en-US" dirty="0">
              <a:solidFill>
                <a:schemeClr val="bg1">
                  <a:lumMod val="50000"/>
                </a:schemeClr>
              </a:solidFill>
            </a:endParaRPr>
          </a:p>
          <a:p>
            <a:pPr lvl="4" algn="l">
              <a:buFont typeface="Arial" pitchFamily="34" charset="0"/>
              <a:buChar char="•"/>
            </a:pPr>
            <a:r>
              <a:rPr lang="en-US" dirty="0">
                <a:solidFill>
                  <a:schemeClr val="bg1">
                    <a:lumMod val="50000"/>
                  </a:schemeClr>
                </a:solidFill>
              </a:rPr>
              <a:t>12-MONTH FACULTY</a:t>
            </a:r>
          </a:p>
          <a:p>
            <a:endParaRPr lang="en-US" b="1" dirty="0">
              <a:solidFill>
                <a:schemeClr val="tx2">
                  <a:lumMod val="75000"/>
                </a:schemeClr>
              </a:solidFill>
            </a:endParaRPr>
          </a:p>
        </p:txBody>
      </p:sp>
      <p:sp>
        <p:nvSpPr>
          <p:cNvPr id="3" name="Title 2"/>
          <p:cNvSpPr>
            <a:spLocks noGrp="1"/>
          </p:cNvSpPr>
          <p:nvPr>
            <p:ph type="ctrTitle"/>
            <p:custDataLst>
              <p:tags r:id="rId3"/>
            </p:custDataLst>
          </p:nvPr>
        </p:nvSpPr>
        <p:spPr/>
        <p:txBody>
          <a:bodyPr/>
          <a:lstStyle/>
          <a:p>
            <a:r>
              <a:rPr lang="en-US" dirty="0" smtClean="0"/>
              <a:t>Electronic Time and Attendance </a:t>
            </a:r>
            <a:endParaRPr lang="en-US"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fontScale="90000"/>
          </a:bodyPr>
          <a:lstStyle/>
          <a:p>
            <a:r>
              <a:rPr lang="en-US" dirty="0" smtClean="0"/>
              <a:t>Overview of the Monthly Process -</a:t>
            </a:r>
            <a:br>
              <a:rPr lang="en-US" dirty="0" smtClean="0"/>
            </a:br>
            <a:r>
              <a:rPr lang="en-US" dirty="0" smtClean="0">
                <a:solidFill>
                  <a:srgbClr val="00B050"/>
                </a:solidFill>
              </a:rPr>
              <a:t>All Employees</a:t>
            </a:r>
            <a:endParaRPr lang="en-US" dirty="0">
              <a:solidFill>
                <a:srgbClr val="00B050"/>
              </a:solidFill>
            </a:endParaRPr>
          </a:p>
        </p:txBody>
      </p:sp>
      <p:sp>
        <p:nvSpPr>
          <p:cNvPr id="3" name="Slide Number Placeholder 2"/>
          <p:cNvSpPr>
            <a:spLocks noGrp="1"/>
          </p:cNvSpPr>
          <p:nvPr>
            <p:ph type="sldNum" sz="quarter" idx="12"/>
            <p:custDataLst>
              <p:tags r:id="rId3"/>
            </p:custDataLst>
          </p:nvPr>
        </p:nvSpPr>
        <p:spPr/>
        <p:txBody>
          <a:bodyPr/>
          <a:lstStyle/>
          <a:p>
            <a:fld id="{3320B93C-B305-4100-A3D8-F72B2170604E}" type="slidenum">
              <a:rPr lang="en-US" smtClean="0"/>
              <a:pPr/>
              <a:t>4</a:t>
            </a:fld>
            <a:endParaRPr lang="en-US" dirty="0"/>
          </a:p>
        </p:txBody>
      </p:sp>
      <p:graphicFrame>
        <p:nvGraphicFramePr>
          <p:cNvPr id="5" name="Content Placeholder 4"/>
          <p:cNvGraphicFramePr>
            <a:graphicFrameLocks noGrp="1"/>
          </p:cNvGraphicFramePr>
          <p:nvPr>
            <p:ph sz="quarter" idx="1"/>
            <p:custDataLst>
              <p:tags r:id="rId4"/>
            </p:custDataLst>
            <p:extLst>
              <p:ext uri="{D42A27DB-BD31-4B8C-83A1-F6EECF244321}">
                <p14:modId xmlns:p14="http://schemas.microsoft.com/office/powerpoint/2010/main" val="2519319755"/>
              </p:ext>
            </p:ext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ustDataLst>
      <p:tags r:id="rId1"/>
    </p:custDataLst>
    <p:extLst>
      <p:ext uri="{BB962C8B-B14F-4D97-AF65-F5344CB8AC3E}">
        <p14:creationId xmlns:p14="http://schemas.microsoft.com/office/powerpoint/2010/main" val="2803801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custDataLst>
              <p:tags r:id="rId2"/>
            </p:custDataLst>
          </p:nvPr>
        </p:nvSpPr>
        <p:spPr/>
        <p:txBody>
          <a:bodyPr>
            <a:normAutofit/>
          </a:bodyPr>
          <a:lstStyle/>
          <a:p>
            <a:r>
              <a:rPr lang="en-US" sz="3200" b="1" dirty="0" smtClean="0">
                <a:solidFill>
                  <a:srgbClr val="00B050"/>
                </a:solidFill>
              </a:rPr>
              <a:t>ALL EMPLOYEES</a:t>
            </a:r>
          </a:p>
          <a:p>
            <a:r>
              <a:rPr lang="en-US" sz="2400" dirty="0" smtClean="0"/>
              <a:t>STEP-BY-STEP</a:t>
            </a:r>
          </a:p>
        </p:txBody>
      </p:sp>
      <p:sp>
        <p:nvSpPr>
          <p:cNvPr id="3" name="Title 2"/>
          <p:cNvSpPr>
            <a:spLocks noGrp="1"/>
          </p:cNvSpPr>
          <p:nvPr>
            <p:ph type="ctrTitle"/>
            <p:custDataLst>
              <p:tags r:id="rId3"/>
            </p:custDataLst>
          </p:nvPr>
        </p:nvSpPr>
        <p:spPr/>
        <p:txBody>
          <a:bodyPr/>
          <a:lstStyle/>
          <a:p>
            <a:r>
              <a:rPr lang="en-US" dirty="0" smtClean="0"/>
              <a:t>Electronic Time and Attendance</a:t>
            </a:r>
            <a:br>
              <a:rPr lang="en-US" dirty="0" smtClean="0"/>
            </a:br>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a:bodyPr>
          <a:lstStyle/>
          <a:p>
            <a:r>
              <a:rPr lang="en-US" sz="3200" dirty="0" smtClean="0"/>
              <a:t>Access to SUNY HR will be found at:</a:t>
            </a:r>
            <a:br>
              <a:rPr lang="en-US" sz="3200" dirty="0" smtClean="0"/>
            </a:br>
            <a:r>
              <a:rPr lang="en-US" sz="3200" u="sng" dirty="0" smtClean="0">
                <a:solidFill>
                  <a:srgbClr val="002060"/>
                </a:solidFill>
              </a:rPr>
              <a:t>http://www.suny.edu/time</a:t>
            </a:r>
            <a:endParaRPr lang="en-US" sz="3200" u="sng" dirty="0">
              <a:solidFill>
                <a:srgbClr val="002060"/>
              </a:solidFill>
            </a:endParaRPr>
          </a:p>
        </p:txBody>
      </p:sp>
      <p:sp>
        <p:nvSpPr>
          <p:cNvPr id="3" name="Text Placeholder 2"/>
          <p:cNvSpPr>
            <a:spLocks noGrp="1"/>
          </p:cNvSpPr>
          <p:nvPr>
            <p:ph type="body" idx="1"/>
            <p:custDataLst>
              <p:tags r:id="rId3"/>
            </p:custDataLst>
          </p:nvPr>
        </p:nvSpPr>
        <p:spPr>
          <a:solidFill>
            <a:srgbClr val="00B0F0"/>
          </a:solidFill>
          <a:ln>
            <a:solidFill>
              <a:srgbClr val="B88C00"/>
            </a:solidFill>
          </a:ln>
        </p:spPr>
        <p:txBody>
          <a:bodyPr/>
          <a:lstStyle/>
          <a:p>
            <a:endParaRPr lang="en-US" dirty="0" smtClean="0"/>
          </a:p>
          <a:p>
            <a:endParaRPr lang="en-US" dirty="0"/>
          </a:p>
          <a:p>
            <a:endParaRPr lang="en-US" dirty="0" smtClean="0"/>
          </a:p>
          <a:p>
            <a:endParaRPr lang="en-US" dirty="0"/>
          </a:p>
          <a:p>
            <a:r>
              <a:rPr lang="en-US" sz="2000" dirty="0" smtClean="0"/>
              <a:t>First, </a:t>
            </a:r>
            <a:r>
              <a:rPr lang="en-US" sz="2000" b="0" dirty="0" smtClean="0"/>
              <a:t>you will encounter a</a:t>
            </a:r>
          </a:p>
          <a:p>
            <a:pPr>
              <a:spcBef>
                <a:spcPts val="0"/>
              </a:spcBef>
            </a:pPr>
            <a:r>
              <a:rPr lang="en-US" sz="2800" dirty="0" smtClean="0">
                <a:solidFill>
                  <a:schemeClr val="bg1"/>
                </a:solidFill>
              </a:rPr>
              <a:t>Sign-on Screen</a:t>
            </a:r>
            <a:r>
              <a:rPr lang="en-US" dirty="0" smtClean="0"/>
              <a:t>	</a:t>
            </a:r>
            <a:endParaRPr lang="en-US" dirty="0"/>
          </a:p>
        </p:txBody>
      </p:sp>
      <p:sp>
        <p:nvSpPr>
          <p:cNvPr id="4" name="Text Placeholder 3"/>
          <p:cNvSpPr>
            <a:spLocks noGrp="1"/>
          </p:cNvSpPr>
          <p:nvPr>
            <p:ph type="body" sz="half" idx="3"/>
            <p:custDataLst>
              <p:tags r:id="rId4"/>
            </p:custDataLst>
          </p:nvPr>
        </p:nvSpPr>
        <p:spPr>
          <a:xfrm>
            <a:off x="4876800" y="1447800"/>
            <a:ext cx="3886200" cy="762000"/>
          </a:xfrm>
          <a:solidFill>
            <a:srgbClr val="00B0F0"/>
          </a:solidFill>
          <a:ln>
            <a:solidFill>
              <a:srgbClr val="B88C00"/>
            </a:solidFill>
          </a:ln>
        </p:spPr>
        <p:txBody>
          <a:bodyPr/>
          <a:lstStyle/>
          <a:p>
            <a:pPr>
              <a:spcBef>
                <a:spcPts val="0"/>
              </a:spcBef>
            </a:pPr>
            <a:r>
              <a:rPr lang="en-US" sz="2000" dirty="0" smtClean="0"/>
              <a:t>Next, </a:t>
            </a:r>
            <a:r>
              <a:rPr lang="en-US" sz="2000" b="0" dirty="0" smtClean="0"/>
              <a:t>you will come to a</a:t>
            </a:r>
          </a:p>
          <a:p>
            <a:pPr>
              <a:spcBef>
                <a:spcPts val="0"/>
              </a:spcBef>
            </a:pPr>
            <a:r>
              <a:rPr lang="en-US" dirty="0" smtClean="0">
                <a:solidFill>
                  <a:schemeClr val="bg1"/>
                </a:solidFill>
              </a:rPr>
              <a:t>One-time Security Screen</a:t>
            </a:r>
            <a:endParaRPr lang="en-US" dirty="0">
              <a:solidFill>
                <a:schemeClr val="bg1"/>
              </a:solidFill>
            </a:endParaRPr>
          </a:p>
        </p:txBody>
      </p:sp>
      <p:sp>
        <p:nvSpPr>
          <p:cNvPr id="5" name="Slide Number Placeholder 4"/>
          <p:cNvSpPr>
            <a:spLocks noGrp="1"/>
          </p:cNvSpPr>
          <p:nvPr>
            <p:ph type="sldNum" sz="quarter" idx="12"/>
            <p:custDataLst>
              <p:tags r:id="rId5"/>
            </p:custDataLst>
          </p:nvPr>
        </p:nvSpPr>
        <p:spPr/>
        <p:txBody>
          <a:bodyPr/>
          <a:lstStyle/>
          <a:p>
            <a:fld id="{3320B93C-B305-4100-A3D8-F72B2170604E}" type="slidenum">
              <a:rPr lang="en-US" smtClean="0"/>
              <a:pPr/>
              <a:t>6</a:t>
            </a:fld>
            <a:endParaRPr lang="en-US" dirty="0"/>
          </a:p>
        </p:txBody>
      </p:sp>
      <p:sp>
        <p:nvSpPr>
          <p:cNvPr id="8" name="Notched Right Arrow 7"/>
          <p:cNvSpPr/>
          <p:nvPr>
            <p:custDataLst>
              <p:tags r:id="rId6"/>
            </p:custDataLst>
          </p:nvPr>
        </p:nvSpPr>
        <p:spPr>
          <a:xfrm flipH="1">
            <a:off x="5562600" y="762000"/>
            <a:ext cx="1921504" cy="6858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Suggested Bookmark  </a:t>
            </a:r>
            <a:endParaRPr lang="en-US" sz="1200" b="1" dirty="0">
              <a:solidFill>
                <a:schemeClr val="bg1"/>
              </a:solidFill>
            </a:endParaRPr>
          </a:p>
        </p:txBody>
      </p:sp>
      <p:pic>
        <p:nvPicPr>
          <p:cNvPr id="9" name="Picture 3" title="Sign on"/>
          <p:cNvPicPr>
            <a:picLocks noGrp="1" noChangeAspect="1" noChangeArrowheads="1"/>
          </p:cNvPicPr>
          <p:nvPr>
            <p:ph sz="half" idx="4"/>
            <p:custDataLst>
              <p:tags r:id="rId7"/>
            </p:custDataLst>
          </p:nvPr>
        </p:nvPicPr>
        <p:blipFill>
          <a:blip r:embed="rId14">
            <a:extLst>
              <a:ext uri="{28A0092B-C50C-407E-A947-70E740481C1C}">
                <a14:useLocalDpi xmlns:a14="http://schemas.microsoft.com/office/drawing/2010/main" val="0"/>
              </a:ext>
            </a:extLst>
          </a:blip>
          <a:srcRect/>
          <a:stretch>
            <a:fillRect/>
          </a:stretch>
        </p:blipFill>
        <p:spPr bwMode="auto">
          <a:xfrm>
            <a:off x="914400" y="2362200"/>
            <a:ext cx="3733800" cy="33110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Notched Right Arrow 9"/>
          <p:cNvSpPr/>
          <p:nvPr>
            <p:custDataLst>
              <p:tags r:id="rId8"/>
            </p:custDataLst>
          </p:nvPr>
        </p:nvSpPr>
        <p:spPr>
          <a:xfrm flipH="1">
            <a:off x="3352800" y="3352800"/>
            <a:ext cx="1600200" cy="1126261"/>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PODS User ID and PW</a:t>
            </a:r>
            <a:endParaRPr lang="en-US" sz="1200" b="1" dirty="0">
              <a:solidFill>
                <a:schemeClr val="bg1"/>
              </a:solidFill>
            </a:endParaRPr>
          </a:p>
        </p:txBody>
      </p:sp>
      <p:sp>
        <p:nvSpPr>
          <p:cNvPr id="13" name="TextBox 12"/>
          <p:cNvSpPr txBox="1"/>
          <p:nvPr>
            <p:custDataLst>
              <p:tags r:id="rId9"/>
            </p:custDataLst>
          </p:nvPr>
        </p:nvSpPr>
        <p:spPr>
          <a:xfrm flipH="1">
            <a:off x="5029200" y="2286000"/>
            <a:ext cx="3733800" cy="1323439"/>
          </a:xfrm>
          <a:prstGeom prst="rect">
            <a:avLst/>
          </a:prstGeom>
          <a:noFill/>
        </p:spPr>
        <p:txBody>
          <a:bodyPr wrap="square" rtlCol="0">
            <a:spAutoFit/>
          </a:bodyPr>
          <a:lstStyle/>
          <a:p>
            <a:r>
              <a:rPr lang="en-US" sz="1600" b="1" dirty="0" smtClean="0">
                <a:solidFill>
                  <a:schemeClr val="accent1">
                    <a:lumMod val="75000"/>
                  </a:schemeClr>
                </a:solidFill>
              </a:rPr>
              <a:t>For security reasons your sign-in will be different the first time you enter the Time and Attendance System -       </a:t>
            </a:r>
            <a:r>
              <a:rPr lang="en-US" sz="1600" b="1" dirty="0" smtClean="0">
                <a:solidFill>
                  <a:srgbClr val="002060"/>
                </a:solidFill>
              </a:rPr>
              <a:t>use the SUNY ID provided by HR/ Payroll for the third question.</a:t>
            </a:r>
          </a:p>
        </p:txBody>
      </p:sp>
      <p:sp>
        <p:nvSpPr>
          <p:cNvPr id="14" name="5-Point Star 13"/>
          <p:cNvSpPr/>
          <p:nvPr>
            <p:custDataLst>
              <p:tags r:id="rId10"/>
            </p:custDataLst>
          </p:nvPr>
        </p:nvSpPr>
        <p:spPr>
          <a:xfrm>
            <a:off x="7772400" y="2781299"/>
            <a:ext cx="278202" cy="266701"/>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6" name="Picture 2"/>
          <p:cNvPicPr>
            <a:picLocks noChangeAspect="1" noChangeArrowheads="1"/>
          </p:cNvPicPr>
          <p:nvPr>
            <p:custDataLst>
              <p:tags r:id="rId11"/>
            </p:custDataLst>
          </p:nvPr>
        </p:nvPicPr>
        <p:blipFill>
          <a:blip r:embed="rId15">
            <a:extLst>
              <a:ext uri="{28A0092B-C50C-407E-A947-70E740481C1C}">
                <a14:useLocalDpi xmlns:a14="http://schemas.microsoft.com/office/drawing/2010/main" val="0"/>
              </a:ext>
            </a:extLst>
          </a:blip>
          <a:srcRect/>
          <a:stretch>
            <a:fillRect/>
          </a:stretch>
        </p:blipFill>
        <p:spPr bwMode="auto">
          <a:xfrm>
            <a:off x="4953000" y="3609439"/>
            <a:ext cx="3927362" cy="2029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5-Point Star 15"/>
          <p:cNvSpPr/>
          <p:nvPr>
            <p:custDataLst>
              <p:tags r:id="rId12"/>
            </p:custDataLst>
          </p:nvPr>
        </p:nvSpPr>
        <p:spPr>
          <a:xfrm>
            <a:off x="8305800" y="4914899"/>
            <a:ext cx="278202" cy="266701"/>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ustDataLst>
      <p:tags r:id="rId1"/>
    </p:custDataLst>
    <p:extLst>
      <p:ext uri="{BB962C8B-B14F-4D97-AF65-F5344CB8AC3E}">
        <p14:creationId xmlns:p14="http://schemas.microsoft.com/office/powerpoint/2010/main" val="4015333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ln>
            <a:noFill/>
          </a:ln>
        </p:spPr>
        <p:txBody>
          <a:bodyPr/>
          <a:lstStyle/>
          <a:p>
            <a:r>
              <a:rPr lang="en-US" dirty="0" smtClean="0"/>
              <a:t> To Enter, Click on the</a:t>
            </a:r>
            <a:br>
              <a:rPr lang="en-US" dirty="0" smtClean="0"/>
            </a:br>
            <a:r>
              <a:rPr lang="en-US" b="1" dirty="0" smtClean="0">
                <a:solidFill>
                  <a:srgbClr val="00B050"/>
                </a:solidFill>
              </a:rPr>
              <a:t>“Time and Attendance” </a:t>
            </a:r>
            <a:r>
              <a:rPr lang="en-US" dirty="0" smtClean="0"/>
              <a:t>Tab</a:t>
            </a:r>
            <a:endParaRPr lang="en-US" dirty="0"/>
          </a:p>
        </p:txBody>
      </p:sp>
      <p:sp>
        <p:nvSpPr>
          <p:cNvPr id="3" name="Text Placeholder 2"/>
          <p:cNvSpPr>
            <a:spLocks noGrp="1"/>
          </p:cNvSpPr>
          <p:nvPr>
            <p:ph type="body" idx="1"/>
            <p:custDataLst>
              <p:tags r:id="rId3"/>
            </p:custDataLst>
          </p:nvPr>
        </p:nvSpPr>
        <p:spPr>
          <a:xfrm>
            <a:off x="722313" y="2667000"/>
            <a:ext cx="7772400" cy="3657600"/>
          </a:xfrm>
        </p:spPr>
        <p:txBody>
          <a:bodyPr/>
          <a:lstStyle/>
          <a:p>
            <a:endParaRPr lang="en-US" dirty="0"/>
          </a:p>
        </p:txBody>
      </p:sp>
      <p:pic>
        <p:nvPicPr>
          <p:cNvPr id="6" name="Picture 5"/>
          <p:cNvPicPr/>
          <p:nvPr>
            <p:custDataLst>
              <p:tags r:id="rId4"/>
            </p:custDataLst>
          </p:nvPr>
        </p:nvPicPr>
        <p:blipFill>
          <a:blip r:embed="rId11" cstate="print">
            <a:extLst>
              <a:ext uri="{28A0092B-C50C-407E-A947-70E740481C1C}">
                <a14:useLocalDpi xmlns:a14="http://schemas.microsoft.com/office/drawing/2010/main" val="0"/>
              </a:ext>
            </a:extLst>
          </a:blip>
          <a:srcRect/>
          <a:stretch>
            <a:fillRect/>
          </a:stretch>
        </p:blipFill>
        <p:spPr bwMode="auto">
          <a:xfrm>
            <a:off x="838200" y="2590800"/>
            <a:ext cx="7620000" cy="3810000"/>
          </a:xfrm>
          <a:prstGeom prst="rect">
            <a:avLst/>
          </a:prstGeom>
          <a:noFill/>
          <a:ln w="9525">
            <a:noFill/>
            <a:miter lim="800000"/>
            <a:headEnd/>
            <a:tailEnd/>
          </a:ln>
        </p:spPr>
      </p:pic>
      <p:sp>
        <p:nvSpPr>
          <p:cNvPr id="7" name="Notched Right Arrow 6"/>
          <p:cNvSpPr/>
          <p:nvPr>
            <p:custDataLst>
              <p:tags r:id="rId5"/>
            </p:custDataLst>
          </p:nvPr>
        </p:nvSpPr>
        <p:spPr>
          <a:xfrm rot="16200000">
            <a:off x="914400" y="5410200"/>
            <a:ext cx="1219200" cy="9144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lide Number Placeholder 7"/>
          <p:cNvSpPr>
            <a:spLocks noGrp="1"/>
          </p:cNvSpPr>
          <p:nvPr>
            <p:ph type="sldNum" sz="quarter" idx="12"/>
            <p:custDataLst>
              <p:tags r:id="rId6"/>
            </p:custDataLst>
          </p:nvPr>
        </p:nvSpPr>
        <p:spPr/>
        <p:txBody>
          <a:bodyPr/>
          <a:lstStyle/>
          <a:p>
            <a:fld id="{3320B93C-B305-4100-A3D8-F72B2170604E}" type="slidenum">
              <a:rPr lang="en-US" smtClean="0"/>
              <a:pPr/>
              <a:t>7</a:t>
            </a:fld>
            <a:endParaRPr lang="en-US" dirty="0"/>
          </a:p>
        </p:txBody>
      </p:sp>
      <p:sp>
        <p:nvSpPr>
          <p:cNvPr id="10" name="TextBox 9"/>
          <p:cNvSpPr txBox="1"/>
          <p:nvPr>
            <p:custDataLst>
              <p:tags r:id="rId7"/>
            </p:custDataLst>
          </p:nvPr>
        </p:nvSpPr>
        <p:spPr>
          <a:xfrm>
            <a:off x="2133600" y="5334000"/>
            <a:ext cx="1905000" cy="369332"/>
          </a:xfrm>
          <a:prstGeom prst="rect">
            <a:avLst/>
          </a:prstGeom>
          <a:noFill/>
        </p:spPr>
        <p:txBody>
          <a:bodyPr wrap="square" rtlCol="0">
            <a:spAutoFit/>
          </a:bodyPr>
          <a:lstStyle/>
          <a:p>
            <a:r>
              <a:rPr lang="en-US" b="1" dirty="0" smtClean="0">
                <a:solidFill>
                  <a:srgbClr val="7030A0"/>
                </a:solidFill>
              </a:rPr>
              <a:t>Bonus Feature</a:t>
            </a:r>
            <a:endParaRPr lang="en-US" b="1" dirty="0">
              <a:solidFill>
                <a:srgbClr val="7030A0"/>
              </a:solidFill>
            </a:endParaRPr>
          </a:p>
        </p:txBody>
      </p:sp>
      <p:sp>
        <p:nvSpPr>
          <p:cNvPr id="9" name="5-Point Star 8"/>
          <p:cNvSpPr/>
          <p:nvPr>
            <p:custDataLst>
              <p:tags r:id="rId8"/>
            </p:custDataLst>
          </p:nvPr>
        </p:nvSpPr>
        <p:spPr>
          <a:xfrm>
            <a:off x="2743200" y="4724400"/>
            <a:ext cx="762000" cy="685800"/>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custDataLst>
              <p:tags r:id="rId9"/>
            </p:custDataLst>
          </p:nvPr>
        </p:nvSpPr>
        <p:spPr>
          <a:xfrm>
            <a:off x="3657600" y="5067300"/>
            <a:ext cx="4343400" cy="1485899"/>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itchFamily="34" charset="0"/>
              <a:buChar char="•"/>
            </a:pPr>
            <a:endParaRPr lang="en-US" sz="1600" dirty="0" smtClean="0"/>
          </a:p>
          <a:p>
            <a:pPr marL="285750" indent="-285750">
              <a:buFont typeface="Arial" pitchFamily="34" charset="0"/>
              <a:buChar char="•"/>
            </a:pPr>
            <a:r>
              <a:rPr lang="en-US" sz="1600" dirty="0" smtClean="0"/>
              <a:t>Your pay stub can be viewed  through the “View Paycheck”  feature as of the Monday preceding  pay day.</a:t>
            </a:r>
          </a:p>
          <a:p>
            <a:pPr marL="285750" indent="-285750">
              <a:buFont typeface="Arial" pitchFamily="34" charset="0"/>
              <a:buChar char="•"/>
            </a:pPr>
            <a:endParaRPr lang="en-US" sz="800" dirty="0" smtClean="0"/>
          </a:p>
          <a:p>
            <a:pPr marL="285750" indent="-285750">
              <a:buFont typeface="Arial" pitchFamily="34" charset="0"/>
              <a:buChar char="•"/>
            </a:pPr>
            <a:r>
              <a:rPr lang="en-US" sz="1600" dirty="0" smtClean="0"/>
              <a:t>In addition, a two-year payroll history has been loaded for your information.</a:t>
            </a:r>
          </a:p>
          <a:p>
            <a:pPr algn="ctr"/>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a:bodyPr>
          <a:lstStyle/>
          <a:p>
            <a:r>
              <a:rPr lang="en-US" dirty="0" smtClean="0"/>
              <a:t> Next, </a:t>
            </a:r>
            <a:r>
              <a:rPr lang="en-US" b="1" dirty="0" smtClean="0">
                <a:solidFill>
                  <a:srgbClr val="00B050"/>
                </a:solidFill>
              </a:rPr>
              <a:t>Select Month</a:t>
            </a:r>
            <a:r>
              <a:rPr lang="en-US" dirty="0" smtClean="0"/>
              <a:t>(Accrual Period)</a:t>
            </a:r>
            <a:endParaRPr lang="en-US" dirty="0"/>
          </a:p>
        </p:txBody>
      </p:sp>
      <p:sp>
        <p:nvSpPr>
          <p:cNvPr id="3" name="Text Placeholder 2"/>
          <p:cNvSpPr>
            <a:spLocks noGrp="1"/>
          </p:cNvSpPr>
          <p:nvPr>
            <p:ph type="body" idx="1"/>
            <p:custDataLst>
              <p:tags r:id="rId3"/>
            </p:custDataLst>
          </p:nvPr>
        </p:nvSpPr>
        <p:spPr>
          <a:xfrm>
            <a:off x="722313" y="2547938"/>
            <a:ext cx="7772400" cy="4157662"/>
          </a:xfrm>
        </p:spPr>
        <p:txBody>
          <a:bodyPr/>
          <a:lstStyle/>
          <a:p>
            <a:endParaRPr lang="en-US" dirty="0"/>
          </a:p>
        </p:txBody>
      </p:sp>
      <p:pic>
        <p:nvPicPr>
          <p:cNvPr id="4" name="Picture 3"/>
          <p:cNvPicPr/>
          <p:nvPr>
            <p:custDataLst>
              <p:tags r:id="rId4"/>
            </p:custDataLst>
          </p:nvPr>
        </p:nvPicPr>
        <p:blipFill>
          <a:blip r:embed="rId9" cstate="print">
            <a:extLst>
              <a:ext uri="{28A0092B-C50C-407E-A947-70E740481C1C}">
                <a14:useLocalDpi xmlns:a14="http://schemas.microsoft.com/office/drawing/2010/main" val="0"/>
              </a:ext>
            </a:extLst>
          </a:blip>
          <a:srcRect/>
          <a:stretch>
            <a:fillRect/>
          </a:stretch>
        </p:blipFill>
        <p:spPr bwMode="auto">
          <a:xfrm>
            <a:off x="762000" y="2438400"/>
            <a:ext cx="7620000" cy="3886200"/>
          </a:xfrm>
          <a:prstGeom prst="rect">
            <a:avLst/>
          </a:prstGeom>
          <a:noFill/>
          <a:ln w="9525">
            <a:noFill/>
            <a:miter lim="800000"/>
            <a:headEnd/>
            <a:tailEnd/>
          </a:ln>
        </p:spPr>
      </p:pic>
      <p:sp>
        <p:nvSpPr>
          <p:cNvPr id="5" name="Notched Right Arrow 4"/>
          <p:cNvSpPr/>
          <p:nvPr>
            <p:custDataLst>
              <p:tags r:id="rId5"/>
            </p:custDataLst>
          </p:nvPr>
        </p:nvSpPr>
        <p:spPr>
          <a:xfrm flipH="1">
            <a:off x="3048000" y="2971800"/>
            <a:ext cx="2590800" cy="12192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bg1"/>
                </a:solidFill>
              </a:rPr>
              <a:t>Current Month (or Accrual Period)  Comes Up Automatically</a:t>
            </a:r>
            <a:endParaRPr lang="en-US" sz="1100" b="1" dirty="0">
              <a:solidFill>
                <a:schemeClr val="bg1"/>
              </a:solidFill>
            </a:endParaRPr>
          </a:p>
        </p:txBody>
      </p:sp>
      <p:sp>
        <p:nvSpPr>
          <p:cNvPr id="6" name="Slide Number Placeholder 5"/>
          <p:cNvSpPr>
            <a:spLocks noGrp="1"/>
          </p:cNvSpPr>
          <p:nvPr>
            <p:ph type="sldNum" sz="quarter" idx="12"/>
            <p:custDataLst>
              <p:tags r:id="rId6"/>
            </p:custDataLst>
          </p:nvPr>
        </p:nvSpPr>
        <p:spPr/>
        <p:txBody>
          <a:bodyPr/>
          <a:lstStyle/>
          <a:p>
            <a:fld id="{3320B93C-B305-4100-A3D8-F72B2170604E}" type="slidenum">
              <a:rPr lang="en-US" smtClean="0"/>
              <a:pPr/>
              <a:t>8</a:t>
            </a:fld>
            <a:endParaRPr lang="en-US" dirty="0"/>
          </a:p>
        </p:txBody>
      </p:sp>
      <p:sp>
        <p:nvSpPr>
          <p:cNvPr id="7" name="Rectangle 6"/>
          <p:cNvSpPr/>
          <p:nvPr>
            <p:custDataLst>
              <p:tags r:id="rId7"/>
            </p:custDataLst>
          </p:nvPr>
        </p:nvSpPr>
        <p:spPr>
          <a:xfrm>
            <a:off x="914400" y="3657600"/>
            <a:ext cx="2133600" cy="2590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bg1"/>
                </a:solidFill>
              </a:rPr>
              <a:t>The status of any given month is reflected here in the above drop-down:</a:t>
            </a:r>
          </a:p>
          <a:p>
            <a:endParaRPr lang="en-US" sz="900" dirty="0" smtClean="0">
              <a:solidFill>
                <a:schemeClr val="bg1"/>
              </a:solidFill>
            </a:endParaRPr>
          </a:p>
          <a:p>
            <a:r>
              <a:rPr lang="en-US" sz="1400" dirty="0" smtClean="0">
                <a:solidFill>
                  <a:srgbClr val="FFFF00"/>
                </a:solidFill>
              </a:rPr>
              <a:t>Working</a:t>
            </a:r>
            <a:r>
              <a:rPr lang="en-US" sz="1400" dirty="0" smtClean="0">
                <a:solidFill>
                  <a:schemeClr val="bg1"/>
                </a:solidFill>
              </a:rPr>
              <a:t>: Open for you to make entries</a:t>
            </a:r>
          </a:p>
          <a:p>
            <a:endParaRPr lang="en-US" sz="900" dirty="0" smtClean="0">
              <a:solidFill>
                <a:schemeClr val="bg1"/>
              </a:solidFill>
            </a:endParaRPr>
          </a:p>
          <a:p>
            <a:r>
              <a:rPr lang="en-US" sz="1400" dirty="0" smtClean="0">
                <a:solidFill>
                  <a:srgbClr val="FFFF00"/>
                </a:solidFill>
              </a:rPr>
              <a:t>Pending: </a:t>
            </a:r>
            <a:r>
              <a:rPr lang="en-US" sz="1400" dirty="0" smtClean="0">
                <a:solidFill>
                  <a:schemeClr val="bg1"/>
                </a:solidFill>
              </a:rPr>
              <a:t>Submitted to your supervisor</a:t>
            </a:r>
          </a:p>
          <a:p>
            <a:endParaRPr lang="en-US" sz="900" dirty="0" smtClean="0">
              <a:solidFill>
                <a:schemeClr val="bg1"/>
              </a:solidFill>
            </a:endParaRPr>
          </a:p>
          <a:p>
            <a:r>
              <a:rPr lang="en-US" sz="1400" dirty="0" smtClean="0">
                <a:solidFill>
                  <a:srgbClr val="FFFF00"/>
                </a:solidFill>
              </a:rPr>
              <a:t>Approved: </a:t>
            </a:r>
            <a:r>
              <a:rPr lang="en-US" sz="1400" dirty="0" smtClean="0">
                <a:solidFill>
                  <a:schemeClr val="bg1"/>
                </a:solidFill>
              </a:rPr>
              <a:t>Reflected once Supervisor has signed-off</a:t>
            </a:r>
            <a:endParaRPr lang="en-US" sz="1400" dirty="0">
              <a:solidFill>
                <a:schemeClr val="bg1"/>
              </a:solidFill>
            </a:endParaRPr>
          </a:p>
        </p:txBody>
      </p:sp>
    </p:spTree>
    <p:custDataLst>
      <p:tags r:id="rId1"/>
    </p:custDataLst>
    <p:extLst>
      <p:ext uri="{BB962C8B-B14F-4D97-AF65-F5344CB8AC3E}">
        <p14:creationId xmlns:p14="http://schemas.microsoft.com/office/powerpoint/2010/main" val="35296939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dirty="0" smtClean="0"/>
              <a:t>A Few Notes About </a:t>
            </a:r>
            <a:r>
              <a:rPr lang="en-US" b="1" dirty="0" smtClean="0">
                <a:solidFill>
                  <a:srgbClr val="00B050"/>
                </a:solidFill>
              </a:rPr>
              <a:t>Accrual Balances</a:t>
            </a:r>
            <a:r>
              <a:rPr lang="en-US" dirty="0" smtClean="0"/>
              <a:t> </a:t>
            </a:r>
            <a:endParaRPr lang="en-US" dirty="0"/>
          </a:p>
        </p:txBody>
      </p:sp>
      <p:sp>
        <p:nvSpPr>
          <p:cNvPr id="3" name="Text Placeholder 2"/>
          <p:cNvSpPr>
            <a:spLocks noGrp="1"/>
          </p:cNvSpPr>
          <p:nvPr>
            <p:ph type="body" idx="1"/>
            <p:custDataLst>
              <p:tags r:id="rId3"/>
            </p:custDataLst>
          </p:nvPr>
        </p:nvSpPr>
        <p:spPr>
          <a:xfrm>
            <a:off x="7467599" y="4800600"/>
            <a:ext cx="1027113" cy="1828800"/>
          </a:xfrm>
        </p:spPr>
        <p:txBody>
          <a:bodyPr/>
          <a:lstStyle/>
          <a:p>
            <a:endParaRPr lang="en-US" dirty="0"/>
          </a:p>
        </p:txBody>
      </p:sp>
      <p:sp>
        <p:nvSpPr>
          <p:cNvPr id="4" name="Slide Number Placeholder 3"/>
          <p:cNvSpPr>
            <a:spLocks noGrp="1"/>
          </p:cNvSpPr>
          <p:nvPr>
            <p:ph type="sldNum" sz="quarter" idx="12"/>
            <p:custDataLst>
              <p:tags r:id="rId4"/>
            </p:custDataLst>
          </p:nvPr>
        </p:nvSpPr>
        <p:spPr/>
        <p:txBody>
          <a:bodyPr/>
          <a:lstStyle/>
          <a:p>
            <a:fld id="{3320B93C-B305-4100-A3D8-F72B2170604E}" type="slidenum">
              <a:rPr lang="en-US" smtClean="0"/>
              <a:pPr/>
              <a:t>9</a:t>
            </a:fld>
            <a:endParaRPr lang="en-US" dirty="0"/>
          </a:p>
        </p:txBody>
      </p:sp>
      <p:pic>
        <p:nvPicPr>
          <p:cNvPr id="6146" name="Picture 2"/>
          <p:cNvPicPr>
            <a:picLocks noChangeAspect="1" noChangeArrowheads="1"/>
          </p:cNvPicPr>
          <p:nvPr>
            <p:custDataLst>
              <p:tags r:id="rId5"/>
            </p:custDataLst>
          </p:nvPr>
        </p:nvPicPr>
        <p:blipFill>
          <a:blip r:embed="rId10">
            <a:extLst>
              <a:ext uri="{28A0092B-C50C-407E-A947-70E740481C1C}">
                <a14:useLocalDpi xmlns:a14="http://schemas.microsoft.com/office/drawing/2010/main" val="0"/>
              </a:ext>
            </a:extLst>
          </a:blip>
          <a:srcRect/>
          <a:stretch>
            <a:fillRect/>
          </a:stretch>
        </p:blipFill>
        <p:spPr bwMode="auto">
          <a:xfrm>
            <a:off x="664234" y="2590800"/>
            <a:ext cx="8077200"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Up Arrow Callout 9"/>
          <p:cNvSpPr/>
          <p:nvPr>
            <p:custDataLst>
              <p:tags r:id="rId6"/>
            </p:custDataLst>
          </p:nvPr>
        </p:nvSpPr>
        <p:spPr>
          <a:xfrm>
            <a:off x="3048000" y="4107611"/>
            <a:ext cx="1870494" cy="2590800"/>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rgbClr val="002060"/>
                </a:solidFill>
              </a:rPr>
              <a:t>30 days  contractual</a:t>
            </a:r>
          </a:p>
          <a:p>
            <a:pPr algn="ctr"/>
            <a:r>
              <a:rPr lang="en-US" sz="1400" b="1" dirty="0" smtClean="0">
                <a:solidFill>
                  <a:srgbClr val="002060"/>
                </a:solidFill>
              </a:rPr>
              <a:t>Family Sick Leave</a:t>
            </a:r>
          </a:p>
          <a:p>
            <a:pPr algn="ctr"/>
            <a:r>
              <a:rPr lang="en-US" sz="1400" b="1" dirty="0" smtClean="0">
                <a:solidFill>
                  <a:schemeClr val="bg1"/>
                </a:solidFill>
              </a:rPr>
              <a:t>Tracked Here, Deducted from Sick.</a:t>
            </a:r>
            <a:r>
              <a:rPr lang="en-US" sz="1400" b="1" dirty="0">
                <a:solidFill>
                  <a:schemeClr val="bg1"/>
                </a:solidFill>
              </a:rPr>
              <a:t> </a:t>
            </a:r>
            <a:r>
              <a:rPr lang="en-US" sz="1400" b="1" dirty="0" smtClean="0">
                <a:solidFill>
                  <a:schemeClr val="bg1"/>
                </a:solidFill>
              </a:rPr>
              <a:t>Family Sick charges relate to the  medical care of a direct family member.</a:t>
            </a:r>
          </a:p>
        </p:txBody>
      </p:sp>
      <p:sp>
        <p:nvSpPr>
          <p:cNvPr id="12" name="Up Arrow Callout 11"/>
          <p:cNvSpPr/>
          <p:nvPr>
            <p:custDataLst>
              <p:tags r:id="rId7"/>
            </p:custDataLst>
          </p:nvPr>
        </p:nvSpPr>
        <p:spPr>
          <a:xfrm>
            <a:off x="5181600" y="4093234"/>
            <a:ext cx="1752600" cy="2612366"/>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rgbClr val="002060"/>
                </a:solidFill>
              </a:rPr>
              <a:t>Floater PLUS Regular </a:t>
            </a:r>
          </a:p>
          <a:p>
            <a:pPr algn="ctr"/>
            <a:r>
              <a:rPr lang="en-US" sz="1400" b="1" dirty="0" smtClean="0">
                <a:solidFill>
                  <a:srgbClr val="002060"/>
                </a:solidFill>
              </a:rPr>
              <a:t>EQUALS</a:t>
            </a:r>
          </a:p>
          <a:p>
            <a:pPr algn="ctr"/>
            <a:r>
              <a:rPr lang="en-US" sz="1400" b="1" dirty="0" smtClean="0">
                <a:solidFill>
                  <a:schemeClr val="bg1"/>
                </a:solidFill>
              </a:rPr>
              <a:t>Your Holiday Total</a:t>
            </a:r>
            <a:endParaRPr lang="en-US" sz="1400" b="1" dirty="0">
              <a:solidFill>
                <a:schemeClr val="bg1"/>
              </a:solidFill>
            </a:endParaRPr>
          </a:p>
        </p:txBody>
      </p:sp>
      <p:sp>
        <p:nvSpPr>
          <p:cNvPr id="13" name="Up Arrow Callout 12"/>
          <p:cNvSpPr/>
          <p:nvPr>
            <p:custDataLst>
              <p:tags r:id="rId8"/>
            </p:custDataLst>
          </p:nvPr>
        </p:nvSpPr>
        <p:spPr>
          <a:xfrm>
            <a:off x="7162800" y="4119112"/>
            <a:ext cx="1676400" cy="2586488"/>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smtClean="0">
                <a:solidFill>
                  <a:srgbClr val="002060"/>
                </a:solidFill>
              </a:rPr>
              <a:t>Non-Chargeable Time </a:t>
            </a:r>
            <a:r>
              <a:rPr lang="en-US" sz="1400" b="1" dirty="0" smtClean="0">
                <a:solidFill>
                  <a:schemeClr val="bg1"/>
                </a:solidFill>
              </a:rPr>
              <a:t>( Such as conferences,  jury duty, off-site meetings, etc.)</a:t>
            </a:r>
          </a:p>
          <a:p>
            <a:r>
              <a:rPr lang="en-US" sz="1400" b="1" dirty="0" smtClean="0">
                <a:solidFill>
                  <a:schemeClr val="bg1"/>
                </a:solidFill>
              </a:rPr>
              <a:t>Tracked Here, Not Deducted</a:t>
            </a:r>
            <a:endParaRPr lang="en-US" sz="1400" b="1" dirty="0">
              <a:solidFill>
                <a:schemeClr val="bg1"/>
              </a:solidFill>
            </a:endParaRPr>
          </a:p>
        </p:txBody>
      </p:sp>
    </p:spTree>
    <p:custDataLst>
      <p:tags r:id="rId1"/>
    </p:custDataLst>
    <p:extLst>
      <p:ext uri="{BB962C8B-B14F-4D97-AF65-F5344CB8AC3E}">
        <p14:creationId xmlns:p14="http://schemas.microsoft.com/office/powerpoint/2010/main" val="273252377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DVSHAPEID" val="X8hjcJmXqPaRYiH9bLfmvL"/>
</p:tagLst>
</file>

<file path=ppt/tags/tag10.xml><?xml version="1.0" encoding="utf-8"?>
<p:tagLst xmlns:a="http://schemas.openxmlformats.org/drawingml/2006/main" xmlns:r="http://schemas.openxmlformats.org/officeDocument/2006/relationships" xmlns:p="http://schemas.openxmlformats.org/presentationml/2006/main">
  <p:tag name="DVSHAPEID" val="Vn8S8M9dnilkv3w19znGUx"/>
</p:tagLst>
</file>

<file path=ppt/tags/tag100.xml><?xml version="1.0" encoding="utf-8"?>
<p:tagLst xmlns:a="http://schemas.openxmlformats.org/drawingml/2006/main" xmlns:r="http://schemas.openxmlformats.org/officeDocument/2006/relationships" xmlns:p="http://schemas.openxmlformats.org/presentationml/2006/main">
  <p:tag name="DVSHAPEID" val="PbFIddlV12EBwZeIsYNFXR"/>
</p:tagLst>
</file>

<file path=ppt/tags/tag101.xml><?xml version="1.0" encoding="utf-8"?>
<p:tagLst xmlns:a="http://schemas.openxmlformats.org/drawingml/2006/main" xmlns:r="http://schemas.openxmlformats.org/officeDocument/2006/relationships" xmlns:p="http://schemas.openxmlformats.org/presentationml/2006/main">
  <p:tag name="DVSHAPEID" val="opZ4sj1NQXDumoBshsiIJB"/>
</p:tagLst>
</file>

<file path=ppt/tags/tag102.xml><?xml version="1.0" encoding="utf-8"?>
<p:tagLst xmlns:a="http://schemas.openxmlformats.org/drawingml/2006/main" xmlns:r="http://schemas.openxmlformats.org/officeDocument/2006/relationships" xmlns:p="http://schemas.openxmlformats.org/presentationml/2006/main">
  <p:tag name="DVSHAPEID" val="ZINQi0EAQGxXMgI9K2TdcH"/>
</p:tagLst>
</file>

<file path=ppt/tags/tag103.xml><?xml version="1.0" encoding="utf-8"?>
<p:tagLst xmlns:a="http://schemas.openxmlformats.org/drawingml/2006/main" xmlns:r="http://schemas.openxmlformats.org/officeDocument/2006/relationships" xmlns:p="http://schemas.openxmlformats.org/presentationml/2006/main">
  <p:tag name="DVSHAPEID" val="Y1CQ60Hlne8NpghC019f7W"/>
</p:tagLst>
</file>

<file path=ppt/tags/tag104.xml><?xml version="1.0" encoding="utf-8"?>
<p:tagLst xmlns:a="http://schemas.openxmlformats.org/drawingml/2006/main" xmlns:r="http://schemas.openxmlformats.org/officeDocument/2006/relationships" xmlns:p="http://schemas.openxmlformats.org/presentationml/2006/main">
  <p:tag name="DVSHAPEID" val="XoBkJ8HfOwphKLdrUDTuji"/>
</p:tagLst>
</file>

<file path=ppt/tags/tag105.xml><?xml version="1.0" encoding="utf-8"?>
<p:tagLst xmlns:a="http://schemas.openxmlformats.org/drawingml/2006/main" xmlns:r="http://schemas.openxmlformats.org/officeDocument/2006/relationships" xmlns:p="http://schemas.openxmlformats.org/presentationml/2006/main">
  <p:tag name="DVSHAPEID" val="PZRsR71S4WA13dfLhzD8qC"/>
</p:tagLst>
</file>

<file path=ppt/tags/tag106.xml><?xml version="1.0" encoding="utf-8"?>
<p:tagLst xmlns:a="http://schemas.openxmlformats.org/drawingml/2006/main" xmlns:r="http://schemas.openxmlformats.org/officeDocument/2006/relationships" xmlns:p="http://schemas.openxmlformats.org/presentationml/2006/main">
  <p:tag name="DVSHAPEID" val="n7wvpz6vmCDFyBthgzeWrs"/>
</p:tagLst>
</file>

<file path=ppt/tags/tag107.xml><?xml version="1.0" encoding="utf-8"?>
<p:tagLst xmlns:a="http://schemas.openxmlformats.org/drawingml/2006/main" xmlns:r="http://schemas.openxmlformats.org/officeDocument/2006/relationships" xmlns:p="http://schemas.openxmlformats.org/presentationml/2006/main">
  <p:tag name="DVSHAPEID" val="HIIZc8mjQbSdBJVmIrLyAY"/>
</p:tagLst>
</file>

<file path=ppt/tags/tag108.xml><?xml version="1.0" encoding="utf-8"?>
<p:tagLst xmlns:a="http://schemas.openxmlformats.org/drawingml/2006/main" xmlns:r="http://schemas.openxmlformats.org/officeDocument/2006/relationships" xmlns:p="http://schemas.openxmlformats.org/presentationml/2006/main">
  <p:tag name="DVSHAPEID" val="onFDi0j4TtaVqNNpnY82Ls"/>
</p:tagLst>
</file>

<file path=ppt/tags/tag109.xml><?xml version="1.0" encoding="utf-8"?>
<p:tagLst xmlns:a="http://schemas.openxmlformats.org/drawingml/2006/main" xmlns:r="http://schemas.openxmlformats.org/officeDocument/2006/relationships" xmlns:p="http://schemas.openxmlformats.org/presentationml/2006/main">
  <p:tag name="DVSHAPEID" val="NlZKlURMbSSJkkkyPm0Mho"/>
</p:tagLst>
</file>

<file path=ppt/tags/tag11.xml><?xml version="1.0" encoding="utf-8"?>
<p:tagLst xmlns:a="http://schemas.openxmlformats.org/drawingml/2006/main" xmlns:r="http://schemas.openxmlformats.org/officeDocument/2006/relationships" xmlns:p="http://schemas.openxmlformats.org/presentationml/2006/main">
  <p:tag name="DVSHAPEID" val="tpRLnxbxhEAZ515arayUwA"/>
</p:tagLst>
</file>

<file path=ppt/tags/tag110.xml><?xml version="1.0" encoding="utf-8"?>
<p:tagLst xmlns:a="http://schemas.openxmlformats.org/drawingml/2006/main" xmlns:r="http://schemas.openxmlformats.org/officeDocument/2006/relationships" xmlns:p="http://schemas.openxmlformats.org/presentationml/2006/main">
  <p:tag name="DVSECTIONID" val="ih37wR2y3St0qmiA5us4eG"/>
</p:tagLst>
</file>

<file path=ppt/tags/tag111.xml><?xml version="1.0" encoding="utf-8"?>
<p:tagLst xmlns:a="http://schemas.openxmlformats.org/drawingml/2006/main" xmlns:r="http://schemas.openxmlformats.org/officeDocument/2006/relationships" xmlns:p="http://schemas.openxmlformats.org/presentationml/2006/main">
  <p:tag name="DVSHAPEID" val="3Gi7yi4MqxcWzkDxEpc7ih"/>
</p:tagLst>
</file>

<file path=ppt/tags/tag112.xml><?xml version="1.0" encoding="utf-8"?>
<p:tagLst xmlns:a="http://schemas.openxmlformats.org/drawingml/2006/main" xmlns:r="http://schemas.openxmlformats.org/officeDocument/2006/relationships" xmlns:p="http://schemas.openxmlformats.org/presentationml/2006/main">
  <p:tag name="DVSHAPEID" val="2Hts5O8M2YaphirdlyHosk"/>
</p:tagLst>
</file>

<file path=ppt/tags/tag113.xml><?xml version="1.0" encoding="utf-8"?>
<p:tagLst xmlns:a="http://schemas.openxmlformats.org/drawingml/2006/main" xmlns:r="http://schemas.openxmlformats.org/officeDocument/2006/relationships" xmlns:p="http://schemas.openxmlformats.org/presentationml/2006/main">
  <p:tag name="DVSHAPEID" val="woK0VhHAAa6MEBE6dgDDud"/>
</p:tagLst>
</file>

<file path=ppt/tags/tag114.xml><?xml version="1.0" encoding="utf-8"?>
<p:tagLst xmlns:a="http://schemas.openxmlformats.org/drawingml/2006/main" xmlns:r="http://schemas.openxmlformats.org/officeDocument/2006/relationships" xmlns:p="http://schemas.openxmlformats.org/presentationml/2006/main">
  <p:tag name="DVSHAPEID" val="La2k6r3DpTOIa4I5SR4ro0"/>
</p:tagLst>
</file>

<file path=ppt/tags/tag115.xml><?xml version="1.0" encoding="utf-8"?>
<p:tagLst xmlns:a="http://schemas.openxmlformats.org/drawingml/2006/main" xmlns:r="http://schemas.openxmlformats.org/officeDocument/2006/relationships" xmlns:p="http://schemas.openxmlformats.org/presentationml/2006/main">
  <p:tag name="DVSHAPEID" val="jvEQzflrKPPiDzXAbgxWKc"/>
</p:tagLst>
</file>

<file path=ppt/tags/tag116.xml><?xml version="1.0" encoding="utf-8"?>
<p:tagLst xmlns:a="http://schemas.openxmlformats.org/drawingml/2006/main" xmlns:r="http://schemas.openxmlformats.org/officeDocument/2006/relationships" xmlns:p="http://schemas.openxmlformats.org/presentationml/2006/main">
  <p:tag name="DVSHAPEID" val="XVqzn8nMy3OKRxFfSOhY8Z"/>
</p:tagLst>
</file>

<file path=ppt/tags/tag117.xml><?xml version="1.0" encoding="utf-8"?>
<p:tagLst xmlns:a="http://schemas.openxmlformats.org/drawingml/2006/main" xmlns:r="http://schemas.openxmlformats.org/officeDocument/2006/relationships" xmlns:p="http://schemas.openxmlformats.org/presentationml/2006/main">
  <p:tag name="DVSHAPEID" val="SRr87iFOUsg6xJqZRd3YgM"/>
</p:tagLst>
</file>

<file path=ppt/tags/tag118.xml><?xml version="1.0" encoding="utf-8"?>
<p:tagLst xmlns:a="http://schemas.openxmlformats.org/drawingml/2006/main" xmlns:r="http://schemas.openxmlformats.org/officeDocument/2006/relationships" xmlns:p="http://schemas.openxmlformats.org/presentationml/2006/main">
  <p:tag name="DVSHAPEID" val="uSIqVWoJEL3Y3y7f057K8m"/>
</p:tagLst>
</file>

<file path=ppt/tags/tag119.xml><?xml version="1.0" encoding="utf-8"?>
<p:tagLst xmlns:a="http://schemas.openxmlformats.org/drawingml/2006/main" xmlns:r="http://schemas.openxmlformats.org/officeDocument/2006/relationships" xmlns:p="http://schemas.openxmlformats.org/presentationml/2006/main">
  <p:tag name="DVSECTIONID" val="jnfob48rh3Sbkpnw7t0buv"/>
</p:tagLst>
</file>

<file path=ppt/tags/tag12.xml><?xml version="1.0" encoding="utf-8"?>
<p:tagLst xmlns:a="http://schemas.openxmlformats.org/drawingml/2006/main" xmlns:r="http://schemas.openxmlformats.org/officeDocument/2006/relationships" xmlns:p="http://schemas.openxmlformats.org/presentationml/2006/main">
  <p:tag name="DVSHAPEID" val="A8Mctq3NXUInUI1npB2Q1G"/>
</p:tagLst>
</file>

<file path=ppt/tags/tag120.xml><?xml version="1.0" encoding="utf-8"?>
<p:tagLst xmlns:a="http://schemas.openxmlformats.org/drawingml/2006/main" xmlns:r="http://schemas.openxmlformats.org/officeDocument/2006/relationships" xmlns:p="http://schemas.openxmlformats.org/presentationml/2006/main">
  <p:tag name="DVSHAPEID" val="uKZWOSW4VaJ5nzpGnIpbOu"/>
</p:tagLst>
</file>

<file path=ppt/tags/tag121.xml><?xml version="1.0" encoding="utf-8"?>
<p:tagLst xmlns:a="http://schemas.openxmlformats.org/drawingml/2006/main" xmlns:r="http://schemas.openxmlformats.org/officeDocument/2006/relationships" xmlns:p="http://schemas.openxmlformats.org/presentationml/2006/main">
  <p:tag name="DVSHAPEID" val="3zFSRBcYRvE8nXqY7vMAQS"/>
</p:tagLst>
</file>

<file path=ppt/tags/tag122.xml><?xml version="1.0" encoding="utf-8"?>
<p:tagLst xmlns:a="http://schemas.openxmlformats.org/drawingml/2006/main" xmlns:r="http://schemas.openxmlformats.org/officeDocument/2006/relationships" xmlns:p="http://schemas.openxmlformats.org/presentationml/2006/main">
  <p:tag name="DVSHAPEID" val="fYayQkIolXxZHqhV1kRWjd"/>
</p:tagLst>
</file>

<file path=ppt/tags/tag123.xml><?xml version="1.0" encoding="utf-8"?>
<p:tagLst xmlns:a="http://schemas.openxmlformats.org/drawingml/2006/main" xmlns:r="http://schemas.openxmlformats.org/officeDocument/2006/relationships" xmlns:p="http://schemas.openxmlformats.org/presentationml/2006/main">
  <p:tag name="DVSHAPEID" val="rfbrfoBTodEajHIiLSgsaG"/>
</p:tagLst>
</file>

<file path=ppt/tags/tag124.xml><?xml version="1.0" encoding="utf-8"?>
<p:tagLst xmlns:a="http://schemas.openxmlformats.org/drawingml/2006/main" xmlns:r="http://schemas.openxmlformats.org/officeDocument/2006/relationships" xmlns:p="http://schemas.openxmlformats.org/presentationml/2006/main">
  <p:tag name="DVSHAPEID" val="Aog0HburJTz1wUno4jNryj"/>
</p:tagLst>
</file>

<file path=ppt/tags/tag125.xml><?xml version="1.0" encoding="utf-8"?>
<p:tagLst xmlns:a="http://schemas.openxmlformats.org/drawingml/2006/main" xmlns:r="http://schemas.openxmlformats.org/officeDocument/2006/relationships" xmlns:p="http://schemas.openxmlformats.org/presentationml/2006/main">
  <p:tag name="DVSHAPEID" val="lw6zdIzYGQ2KFMbfHppWuK"/>
</p:tagLst>
</file>

<file path=ppt/tags/tag126.xml><?xml version="1.0" encoding="utf-8"?>
<p:tagLst xmlns:a="http://schemas.openxmlformats.org/drawingml/2006/main" xmlns:r="http://schemas.openxmlformats.org/officeDocument/2006/relationships" xmlns:p="http://schemas.openxmlformats.org/presentationml/2006/main">
  <p:tag name="DVSECTIONID" val="TfwJTMShteyCXGR8FXqBAp"/>
</p:tagLst>
</file>

<file path=ppt/tags/tag127.xml><?xml version="1.0" encoding="utf-8"?>
<p:tagLst xmlns:a="http://schemas.openxmlformats.org/drawingml/2006/main" xmlns:r="http://schemas.openxmlformats.org/officeDocument/2006/relationships" xmlns:p="http://schemas.openxmlformats.org/presentationml/2006/main">
  <p:tag name="DVSHAPEID" val="BhaNVnOXFJ7g3KT7YMSKdI"/>
</p:tagLst>
</file>

<file path=ppt/tags/tag128.xml><?xml version="1.0" encoding="utf-8"?>
<p:tagLst xmlns:a="http://schemas.openxmlformats.org/drawingml/2006/main" xmlns:r="http://schemas.openxmlformats.org/officeDocument/2006/relationships" xmlns:p="http://schemas.openxmlformats.org/presentationml/2006/main">
  <p:tag name="DVSHAPEID" val="ZMfAdOBo1BPBVOoqMcaJbj"/>
</p:tagLst>
</file>

<file path=ppt/tags/tag129.xml><?xml version="1.0" encoding="utf-8"?>
<p:tagLst xmlns:a="http://schemas.openxmlformats.org/drawingml/2006/main" xmlns:r="http://schemas.openxmlformats.org/officeDocument/2006/relationships" xmlns:p="http://schemas.openxmlformats.org/presentationml/2006/main">
  <p:tag name="DVSHAPEID" val="CoJqmAqD4JwSioyl9ZlgHw"/>
</p:tagLst>
</file>

<file path=ppt/tags/tag13.xml><?xml version="1.0" encoding="utf-8"?>
<p:tagLst xmlns:a="http://schemas.openxmlformats.org/drawingml/2006/main" xmlns:r="http://schemas.openxmlformats.org/officeDocument/2006/relationships" xmlns:p="http://schemas.openxmlformats.org/presentationml/2006/main">
  <p:tag name="DVSHAPEID" val="JvXvWY7d701TPIYa3KuuHF"/>
</p:tagLst>
</file>

<file path=ppt/tags/tag130.xml><?xml version="1.0" encoding="utf-8"?>
<p:tagLst xmlns:a="http://schemas.openxmlformats.org/drawingml/2006/main" xmlns:r="http://schemas.openxmlformats.org/officeDocument/2006/relationships" xmlns:p="http://schemas.openxmlformats.org/presentationml/2006/main">
  <p:tag name="DVSHAPEID" val="qrP4IyZGAuxF9QQMs1Xox5"/>
</p:tagLst>
</file>

<file path=ppt/tags/tag131.xml><?xml version="1.0" encoding="utf-8"?>
<p:tagLst xmlns:a="http://schemas.openxmlformats.org/drawingml/2006/main" xmlns:r="http://schemas.openxmlformats.org/officeDocument/2006/relationships" xmlns:p="http://schemas.openxmlformats.org/presentationml/2006/main">
  <p:tag name="DVSHAPEID" val="42v0Rr2bnUB6XiBhRSEo92"/>
</p:tagLst>
</file>

<file path=ppt/tags/tag132.xml><?xml version="1.0" encoding="utf-8"?>
<p:tagLst xmlns:a="http://schemas.openxmlformats.org/drawingml/2006/main" xmlns:r="http://schemas.openxmlformats.org/officeDocument/2006/relationships" xmlns:p="http://schemas.openxmlformats.org/presentationml/2006/main">
  <p:tag name="DVSHAPEID" val="lCfHvnwkjiYlnMyIGxDp6C"/>
</p:tagLst>
</file>

<file path=ppt/tags/tag133.xml><?xml version="1.0" encoding="utf-8"?>
<p:tagLst xmlns:a="http://schemas.openxmlformats.org/drawingml/2006/main" xmlns:r="http://schemas.openxmlformats.org/officeDocument/2006/relationships" xmlns:p="http://schemas.openxmlformats.org/presentationml/2006/main">
  <p:tag name="DVSHAPEID" val="43Syab94K8W2HSKaWEE3Ai"/>
</p:tagLst>
</file>

<file path=ppt/tags/tag134.xml><?xml version="1.0" encoding="utf-8"?>
<p:tagLst xmlns:a="http://schemas.openxmlformats.org/drawingml/2006/main" xmlns:r="http://schemas.openxmlformats.org/officeDocument/2006/relationships" xmlns:p="http://schemas.openxmlformats.org/presentationml/2006/main">
  <p:tag name="DVSECTIONID" val="7e2TcymZ43cOu0Ssamy0zE"/>
</p:tagLst>
</file>

<file path=ppt/tags/tag135.xml><?xml version="1.0" encoding="utf-8"?>
<p:tagLst xmlns:a="http://schemas.openxmlformats.org/drawingml/2006/main" xmlns:r="http://schemas.openxmlformats.org/officeDocument/2006/relationships" xmlns:p="http://schemas.openxmlformats.org/presentationml/2006/main">
  <p:tag name="DVSHAPEID" val="7CUPI9c6KJVIycOWclbeyQ"/>
</p:tagLst>
</file>

<file path=ppt/tags/tag136.xml><?xml version="1.0" encoding="utf-8"?>
<p:tagLst xmlns:a="http://schemas.openxmlformats.org/drawingml/2006/main" xmlns:r="http://schemas.openxmlformats.org/officeDocument/2006/relationships" xmlns:p="http://schemas.openxmlformats.org/presentationml/2006/main">
  <p:tag name="DVSHAPEID" val="ol5FXvAZK31LVfDlsZSDod"/>
</p:tagLst>
</file>

<file path=ppt/tags/tag137.xml><?xml version="1.0" encoding="utf-8"?>
<p:tagLst xmlns:a="http://schemas.openxmlformats.org/drawingml/2006/main" xmlns:r="http://schemas.openxmlformats.org/officeDocument/2006/relationships" xmlns:p="http://schemas.openxmlformats.org/presentationml/2006/main">
  <p:tag name="DVSHAPEID" val="6YkylZrjRmKhezK2cGwLYR"/>
</p:tagLst>
</file>

<file path=ppt/tags/tag138.xml><?xml version="1.0" encoding="utf-8"?>
<p:tagLst xmlns:a="http://schemas.openxmlformats.org/drawingml/2006/main" xmlns:r="http://schemas.openxmlformats.org/officeDocument/2006/relationships" xmlns:p="http://schemas.openxmlformats.org/presentationml/2006/main">
  <p:tag name="DVSHAPEID" val="GNgzjRSblVrbe6loaAxrcF"/>
</p:tagLst>
</file>

<file path=ppt/tags/tag139.xml><?xml version="1.0" encoding="utf-8"?>
<p:tagLst xmlns:a="http://schemas.openxmlformats.org/drawingml/2006/main" xmlns:r="http://schemas.openxmlformats.org/officeDocument/2006/relationships" xmlns:p="http://schemas.openxmlformats.org/presentationml/2006/main">
  <p:tag name="DVSHAPEID" val="0E14BpMc7DefhwhMGAqF0P"/>
</p:tagLst>
</file>

<file path=ppt/tags/tag14.xml><?xml version="1.0" encoding="utf-8"?>
<p:tagLst xmlns:a="http://schemas.openxmlformats.org/drawingml/2006/main" xmlns:r="http://schemas.openxmlformats.org/officeDocument/2006/relationships" xmlns:p="http://schemas.openxmlformats.org/presentationml/2006/main">
  <p:tag name="DVSHAPEID" val="gI6m94LWRGyTogeYt4FJMI"/>
</p:tagLst>
</file>

<file path=ppt/tags/tag140.xml><?xml version="1.0" encoding="utf-8"?>
<p:tagLst xmlns:a="http://schemas.openxmlformats.org/drawingml/2006/main" xmlns:r="http://schemas.openxmlformats.org/officeDocument/2006/relationships" xmlns:p="http://schemas.openxmlformats.org/presentationml/2006/main">
  <p:tag name="DVSHAPEID" val="P2kDHNvVexF1MCxegtp9NO"/>
</p:tagLst>
</file>

<file path=ppt/tags/tag141.xml><?xml version="1.0" encoding="utf-8"?>
<p:tagLst xmlns:a="http://schemas.openxmlformats.org/drawingml/2006/main" xmlns:r="http://schemas.openxmlformats.org/officeDocument/2006/relationships" xmlns:p="http://schemas.openxmlformats.org/presentationml/2006/main">
  <p:tag name="DVSHAPEID" val="XZPP7oTW1wEbOYJXIZGcpH"/>
</p:tagLst>
</file>

<file path=ppt/tags/tag142.xml><?xml version="1.0" encoding="utf-8"?>
<p:tagLst xmlns:a="http://schemas.openxmlformats.org/drawingml/2006/main" xmlns:r="http://schemas.openxmlformats.org/officeDocument/2006/relationships" xmlns:p="http://schemas.openxmlformats.org/presentationml/2006/main">
  <p:tag name="DVSECTIONID" val="DIrHFZO2KSUt7hH0zkUu9u"/>
</p:tagLst>
</file>

<file path=ppt/tags/tag143.xml><?xml version="1.0" encoding="utf-8"?>
<p:tagLst xmlns:a="http://schemas.openxmlformats.org/drawingml/2006/main" xmlns:r="http://schemas.openxmlformats.org/officeDocument/2006/relationships" xmlns:p="http://schemas.openxmlformats.org/presentationml/2006/main">
  <p:tag name="DVSHAPEID" val="zgJEesjXgQ115lORG71hv9"/>
</p:tagLst>
</file>

<file path=ppt/tags/tag144.xml><?xml version="1.0" encoding="utf-8"?>
<p:tagLst xmlns:a="http://schemas.openxmlformats.org/drawingml/2006/main" xmlns:r="http://schemas.openxmlformats.org/officeDocument/2006/relationships" xmlns:p="http://schemas.openxmlformats.org/presentationml/2006/main">
  <p:tag name="DVSHAPEID" val="mAOzuiKptBpfpy5s9rD4fN"/>
</p:tagLst>
</file>

<file path=ppt/tags/tag145.xml><?xml version="1.0" encoding="utf-8"?>
<p:tagLst xmlns:a="http://schemas.openxmlformats.org/drawingml/2006/main" xmlns:r="http://schemas.openxmlformats.org/officeDocument/2006/relationships" xmlns:p="http://schemas.openxmlformats.org/presentationml/2006/main">
  <p:tag name="DVSHAPEID" val="aNSo9Qjya8bqT8QFX1cRnq"/>
</p:tagLst>
</file>

<file path=ppt/tags/tag146.xml><?xml version="1.0" encoding="utf-8"?>
<p:tagLst xmlns:a="http://schemas.openxmlformats.org/drawingml/2006/main" xmlns:r="http://schemas.openxmlformats.org/officeDocument/2006/relationships" xmlns:p="http://schemas.openxmlformats.org/presentationml/2006/main">
  <p:tag name="DVSHAPEID" val="BPWfMeYzDrTzq1G69U6Uqh"/>
</p:tagLst>
</file>

<file path=ppt/tags/tag147.xml><?xml version="1.0" encoding="utf-8"?>
<p:tagLst xmlns:a="http://schemas.openxmlformats.org/drawingml/2006/main" xmlns:r="http://schemas.openxmlformats.org/officeDocument/2006/relationships" xmlns:p="http://schemas.openxmlformats.org/presentationml/2006/main">
  <p:tag name="DVSHAPEID" val="4YFWButCSoqKb2rT45AAuK"/>
</p:tagLst>
</file>

<file path=ppt/tags/tag148.xml><?xml version="1.0" encoding="utf-8"?>
<p:tagLst xmlns:a="http://schemas.openxmlformats.org/drawingml/2006/main" xmlns:r="http://schemas.openxmlformats.org/officeDocument/2006/relationships" xmlns:p="http://schemas.openxmlformats.org/presentationml/2006/main">
  <p:tag name="DVSHAPEID" val="wkHPYRRhKsZkLYzPCu61yv"/>
</p:tagLst>
</file>

<file path=ppt/tags/tag149.xml><?xml version="1.0" encoding="utf-8"?>
<p:tagLst xmlns:a="http://schemas.openxmlformats.org/drawingml/2006/main" xmlns:r="http://schemas.openxmlformats.org/officeDocument/2006/relationships" xmlns:p="http://schemas.openxmlformats.org/presentationml/2006/main">
  <p:tag name="DVSHAPEID" val="8GPDEfQ1kPNjrlfMvCKADX"/>
</p:tagLst>
</file>

<file path=ppt/tags/tag15.xml><?xml version="1.0" encoding="utf-8"?>
<p:tagLst xmlns:a="http://schemas.openxmlformats.org/drawingml/2006/main" xmlns:r="http://schemas.openxmlformats.org/officeDocument/2006/relationships" xmlns:p="http://schemas.openxmlformats.org/presentationml/2006/main">
  <p:tag name="DVSHAPEID" val="m0TioeyhmxZ3ffozP3sa8k"/>
</p:tagLst>
</file>

<file path=ppt/tags/tag150.xml><?xml version="1.0" encoding="utf-8"?>
<p:tagLst xmlns:a="http://schemas.openxmlformats.org/drawingml/2006/main" xmlns:r="http://schemas.openxmlformats.org/officeDocument/2006/relationships" xmlns:p="http://schemas.openxmlformats.org/presentationml/2006/main">
  <p:tag name="DVSHAPEID" val="KQhtkfs5usb0b1ZlcBrJ89"/>
</p:tagLst>
</file>

<file path=ppt/tags/tag151.xml><?xml version="1.0" encoding="utf-8"?>
<p:tagLst xmlns:a="http://schemas.openxmlformats.org/drawingml/2006/main" xmlns:r="http://schemas.openxmlformats.org/officeDocument/2006/relationships" xmlns:p="http://schemas.openxmlformats.org/presentationml/2006/main">
  <p:tag name="DVSECTIONID" val="p9bQfdM43AQtAkrvSma1ik"/>
</p:tagLst>
</file>

<file path=ppt/tags/tag152.xml><?xml version="1.0" encoding="utf-8"?>
<p:tagLst xmlns:a="http://schemas.openxmlformats.org/drawingml/2006/main" xmlns:r="http://schemas.openxmlformats.org/officeDocument/2006/relationships" xmlns:p="http://schemas.openxmlformats.org/presentationml/2006/main">
  <p:tag name="DVSHAPEID" val="xrweAQYuhXSbWYmbVByelk"/>
</p:tagLst>
</file>

<file path=ppt/tags/tag153.xml><?xml version="1.0" encoding="utf-8"?>
<p:tagLst xmlns:a="http://schemas.openxmlformats.org/drawingml/2006/main" xmlns:r="http://schemas.openxmlformats.org/officeDocument/2006/relationships" xmlns:p="http://schemas.openxmlformats.org/presentationml/2006/main">
  <p:tag name="DVSHAPEID" val="8qadM9p99UOBjPW5EC70bd"/>
</p:tagLst>
</file>

<file path=ppt/tags/tag154.xml><?xml version="1.0" encoding="utf-8"?>
<p:tagLst xmlns:a="http://schemas.openxmlformats.org/drawingml/2006/main" xmlns:r="http://schemas.openxmlformats.org/officeDocument/2006/relationships" xmlns:p="http://schemas.openxmlformats.org/presentationml/2006/main">
  <p:tag name="DVSHAPEID" val="8Z50Z1FQaTOcj53m3O47OY"/>
</p:tagLst>
</file>

<file path=ppt/tags/tag155.xml><?xml version="1.0" encoding="utf-8"?>
<p:tagLst xmlns:a="http://schemas.openxmlformats.org/drawingml/2006/main" xmlns:r="http://schemas.openxmlformats.org/officeDocument/2006/relationships" xmlns:p="http://schemas.openxmlformats.org/presentationml/2006/main">
  <p:tag name="DVSHAPEID" val="mkFweQWW7k9Uia8LantjJV"/>
</p:tagLst>
</file>

<file path=ppt/tags/tag156.xml><?xml version="1.0" encoding="utf-8"?>
<p:tagLst xmlns:a="http://schemas.openxmlformats.org/drawingml/2006/main" xmlns:r="http://schemas.openxmlformats.org/officeDocument/2006/relationships" xmlns:p="http://schemas.openxmlformats.org/presentationml/2006/main">
  <p:tag name="DVSHAPEID" val="N7vR1iyiV3paCKlsNPUeLt"/>
</p:tagLst>
</file>

<file path=ppt/tags/tag157.xml><?xml version="1.0" encoding="utf-8"?>
<p:tagLst xmlns:a="http://schemas.openxmlformats.org/drawingml/2006/main" xmlns:r="http://schemas.openxmlformats.org/officeDocument/2006/relationships" xmlns:p="http://schemas.openxmlformats.org/presentationml/2006/main">
  <p:tag name="DVSHAPEID" val="2pNTdiEGEverxy0nODnPo6"/>
</p:tagLst>
</file>

<file path=ppt/tags/tag158.xml><?xml version="1.0" encoding="utf-8"?>
<p:tagLst xmlns:a="http://schemas.openxmlformats.org/drawingml/2006/main" xmlns:r="http://schemas.openxmlformats.org/officeDocument/2006/relationships" xmlns:p="http://schemas.openxmlformats.org/presentationml/2006/main">
  <p:tag name="DVSHAPEID" val="v7xopIADov9k46384gEeoT"/>
</p:tagLst>
</file>

<file path=ppt/tags/tag159.xml><?xml version="1.0" encoding="utf-8"?>
<p:tagLst xmlns:a="http://schemas.openxmlformats.org/drawingml/2006/main" xmlns:r="http://schemas.openxmlformats.org/officeDocument/2006/relationships" xmlns:p="http://schemas.openxmlformats.org/presentationml/2006/main">
  <p:tag name="DVSECTIONID" val="U0TAKaMd64u8iivOKBgGPk"/>
</p:tagLst>
</file>

<file path=ppt/tags/tag16.xml><?xml version="1.0" encoding="utf-8"?>
<p:tagLst xmlns:a="http://schemas.openxmlformats.org/drawingml/2006/main" xmlns:r="http://schemas.openxmlformats.org/officeDocument/2006/relationships" xmlns:p="http://schemas.openxmlformats.org/presentationml/2006/main">
  <p:tag name="DVSHAPEID" val="kVjIV5gpOXSym6tQFwoAj1"/>
</p:tagLst>
</file>

<file path=ppt/tags/tag160.xml><?xml version="1.0" encoding="utf-8"?>
<p:tagLst xmlns:a="http://schemas.openxmlformats.org/drawingml/2006/main" xmlns:r="http://schemas.openxmlformats.org/officeDocument/2006/relationships" xmlns:p="http://schemas.openxmlformats.org/presentationml/2006/main">
  <p:tag name="DVSHAPEID" val="VbdNrp1gQW4WTGlPSV606J"/>
</p:tagLst>
</file>

<file path=ppt/tags/tag161.xml><?xml version="1.0" encoding="utf-8"?>
<p:tagLst xmlns:a="http://schemas.openxmlformats.org/drawingml/2006/main" xmlns:r="http://schemas.openxmlformats.org/officeDocument/2006/relationships" xmlns:p="http://schemas.openxmlformats.org/presentationml/2006/main">
  <p:tag name="DVSHAPEID" val="hdtUkFy7b9HBcmaChaC8Ed"/>
</p:tagLst>
</file>

<file path=ppt/tags/tag162.xml><?xml version="1.0" encoding="utf-8"?>
<p:tagLst xmlns:a="http://schemas.openxmlformats.org/drawingml/2006/main" xmlns:r="http://schemas.openxmlformats.org/officeDocument/2006/relationships" xmlns:p="http://schemas.openxmlformats.org/presentationml/2006/main">
  <p:tag name="DVSHAPEID" val="f8cnNenI8oNbT0kx5lIIKU"/>
</p:tagLst>
</file>

<file path=ppt/tags/tag163.xml><?xml version="1.0" encoding="utf-8"?>
<p:tagLst xmlns:a="http://schemas.openxmlformats.org/drawingml/2006/main" xmlns:r="http://schemas.openxmlformats.org/officeDocument/2006/relationships" xmlns:p="http://schemas.openxmlformats.org/presentationml/2006/main">
  <p:tag name="DVSHAPEID" val="eitZFgEVnY44XlHWSjKt1j"/>
</p:tagLst>
</file>

<file path=ppt/tags/tag164.xml><?xml version="1.0" encoding="utf-8"?>
<p:tagLst xmlns:a="http://schemas.openxmlformats.org/drawingml/2006/main" xmlns:r="http://schemas.openxmlformats.org/officeDocument/2006/relationships" xmlns:p="http://schemas.openxmlformats.org/presentationml/2006/main">
  <p:tag name="DVSHAPEID" val="N0saiJ5gpWslUUTNz73d0P"/>
</p:tagLst>
</file>

<file path=ppt/tags/tag165.xml><?xml version="1.0" encoding="utf-8"?>
<p:tagLst xmlns:a="http://schemas.openxmlformats.org/drawingml/2006/main" xmlns:r="http://schemas.openxmlformats.org/officeDocument/2006/relationships" xmlns:p="http://schemas.openxmlformats.org/presentationml/2006/main">
  <p:tag name="DVSHAPEID" val="7P2ZP8toYhTUutwuYUQ7y8"/>
</p:tagLst>
</file>

<file path=ppt/tags/tag166.xml><?xml version="1.0" encoding="utf-8"?>
<p:tagLst xmlns:a="http://schemas.openxmlformats.org/drawingml/2006/main" xmlns:r="http://schemas.openxmlformats.org/officeDocument/2006/relationships" xmlns:p="http://schemas.openxmlformats.org/presentationml/2006/main">
  <p:tag name="DVSHAPEID" val="BBqN34KCpNjYTC8jUWN1Xb"/>
</p:tagLst>
</file>

<file path=ppt/tags/tag167.xml><?xml version="1.0" encoding="utf-8"?>
<p:tagLst xmlns:a="http://schemas.openxmlformats.org/drawingml/2006/main" xmlns:r="http://schemas.openxmlformats.org/officeDocument/2006/relationships" xmlns:p="http://schemas.openxmlformats.org/presentationml/2006/main">
  <p:tag name="DVSECTIONID" val="DEGny3syk8b5ebXEsChPuL"/>
</p:tagLst>
</file>

<file path=ppt/tags/tag168.xml><?xml version="1.0" encoding="utf-8"?>
<p:tagLst xmlns:a="http://schemas.openxmlformats.org/drawingml/2006/main" xmlns:r="http://schemas.openxmlformats.org/officeDocument/2006/relationships" xmlns:p="http://schemas.openxmlformats.org/presentationml/2006/main">
  <p:tag name="DVSHAPEID" val="sZpph599mTgYeqy15oElS5"/>
</p:tagLst>
</file>

<file path=ppt/tags/tag169.xml><?xml version="1.0" encoding="utf-8"?>
<p:tagLst xmlns:a="http://schemas.openxmlformats.org/drawingml/2006/main" xmlns:r="http://schemas.openxmlformats.org/officeDocument/2006/relationships" xmlns:p="http://schemas.openxmlformats.org/presentationml/2006/main">
  <p:tag name="DVSHAPEID" val="BwAUmE0Ujwbq9roDNEtgqq"/>
</p:tagLst>
</file>

<file path=ppt/tags/tag17.xml><?xml version="1.0" encoding="utf-8"?>
<p:tagLst xmlns:a="http://schemas.openxmlformats.org/drawingml/2006/main" xmlns:r="http://schemas.openxmlformats.org/officeDocument/2006/relationships" xmlns:p="http://schemas.openxmlformats.org/presentationml/2006/main">
  <p:tag name="DVSHAPEID" val="Ul1ZzUfBhCA1GXYGis0XI1"/>
</p:tagLst>
</file>

<file path=ppt/tags/tag170.xml><?xml version="1.0" encoding="utf-8"?>
<p:tagLst xmlns:a="http://schemas.openxmlformats.org/drawingml/2006/main" xmlns:r="http://schemas.openxmlformats.org/officeDocument/2006/relationships" xmlns:p="http://schemas.openxmlformats.org/presentationml/2006/main">
  <p:tag name="DVSHAPEID" val="IUnHKSRpnBjmoSPmJu8szJ"/>
</p:tagLst>
</file>

<file path=ppt/tags/tag171.xml><?xml version="1.0" encoding="utf-8"?>
<p:tagLst xmlns:a="http://schemas.openxmlformats.org/drawingml/2006/main" xmlns:r="http://schemas.openxmlformats.org/officeDocument/2006/relationships" xmlns:p="http://schemas.openxmlformats.org/presentationml/2006/main">
  <p:tag name="DVSHAPEID" val="NOg7DrBZSBEaOGwEU82U9z"/>
</p:tagLst>
</file>

<file path=ppt/tags/tag172.xml><?xml version="1.0" encoding="utf-8"?>
<p:tagLst xmlns:a="http://schemas.openxmlformats.org/drawingml/2006/main" xmlns:r="http://schemas.openxmlformats.org/officeDocument/2006/relationships" xmlns:p="http://schemas.openxmlformats.org/presentationml/2006/main">
  <p:tag name="DVSHAPEID" val="6N2vOqVZ7XQY7zqDepNnIH"/>
</p:tagLst>
</file>

<file path=ppt/tags/tag173.xml><?xml version="1.0" encoding="utf-8"?>
<p:tagLst xmlns:a="http://schemas.openxmlformats.org/drawingml/2006/main" xmlns:r="http://schemas.openxmlformats.org/officeDocument/2006/relationships" xmlns:p="http://schemas.openxmlformats.org/presentationml/2006/main">
  <p:tag name="DVSHAPEID" val="Id49Q4A0qFzdHt47Ca4TtG"/>
</p:tagLst>
</file>

<file path=ppt/tags/tag174.xml><?xml version="1.0" encoding="utf-8"?>
<p:tagLst xmlns:a="http://schemas.openxmlformats.org/drawingml/2006/main" xmlns:r="http://schemas.openxmlformats.org/officeDocument/2006/relationships" xmlns:p="http://schemas.openxmlformats.org/presentationml/2006/main">
  <p:tag name="DVSHAPEID" val="kPyXegTD6MRp4OqFAQo7xb"/>
</p:tagLst>
</file>

<file path=ppt/tags/tag175.xml><?xml version="1.0" encoding="utf-8"?>
<p:tagLst xmlns:a="http://schemas.openxmlformats.org/drawingml/2006/main" xmlns:r="http://schemas.openxmlformats.org/officeDocument/2006/relationships" xmlns:p="http://schemas.openxmlformats.org/presentationml/2006/main">
  <p:tag name="DVSECTIONID" val="Ys1904CyLCuAneUnBILxKm"/>
</p:tagLst>
</file>

<file path=ppt/tags/tag176.xml><?xml version="1.0" encoding="utf-8"?>
<p:tagLst xmlns:a="http://schemas.openxmlformats.org/drawingml/2006/main" xmlns:r="http://schemas.openxmlformats.org/officeDocument/2006/relationships" xmlns:p="http://schemas.openxmlformats.org/presentationml/2006/main">
  <p:tag name="DVSHAPEID" val="oTRWz6MDjPd1TfASQj7MyN"/>
</p:tagLst>
</file>

<file path=ppt/tags/tag177.xml><?xml version="1.0" encoding="utf-8"?>
<p:tagLst xmlns:a="http://schemas.openxmlformats.org/drawingml/2006/main" xmlns:r="http://schemas.openxmlformats.org/officeDocument/2006/relationships" xmlns:p="http://schemas.openxmlformats.org/presentationml/2006/main">
  <p:tag name="DVSHAPEID" val="miofGXAdum88rE5hHMQtt1"/>
</p:tagLst>
</file>

<file path=ppt/tags/tag178.xml><?xml version="1.0" encoding="utf-8"?>
<p:tagLst xmlns:a="http://schemas.openxmlformats.org/drawingml/2006/main" xmlns:r="http://schemas.openxmlformats.org/officeDocument/2006/relationships" xmlns:p="http://schemas.openxmlformats.org/presentationml/2006/main">
  <p:tag name="DVSHAPEID" val="b3Vb4H050LDAxyxjqP35lR"/>
</p:tagLst>
</file>

<file path=ppt/tags/tag179.xml><?xml version="1.0" encoding="utf-8"?>
<p:tagLst xmlns:a="http://schemas.openxmlformats.org/drawingml/2006/main" xmlns:r="http://schemas.openxmlformats.org/officeDocument/2006/relationships" xmlns:p="http://schemas.openxmlformats.org/presentationml/2006/main">
  <p:tag name="DVSHAPEID" val="SLNVNyCkW4kk6lkvSScpmn"/>
</p:tagLst>
</file>

<file path=ppt/tags/tag18.xml><?xml version="1.0" encoding="utf-8"?>
<p:tagLst xmlns:a="http://schemas.openxmlformats.org/drawingml/2006/main" xmlns:r="http://schemas.openxmlformats.org/officeDocument/2006/relationships" xmlns:p="http://schemas.openxmlformats.org/presentationml/2006/main">
  <p:tag name="DVSHAPEID" val="aGTi6YoVMx0i1YHWvm9dFg"/>
</p:tagLst>
</file>

<file path=ppt/tags/tag180.xml><?xml version="1.0" encoding="utf-8"?>
<p:tagLst xmlns:a="http://schemas.openxmlformats.org/drawingml/2006/main" xmlns:r="http://schemas.openxmlformats.org/officeDocument/2006/relationships" xmlns:p="http://schemas.openxmlformats.org/presentationml/2006/main">
  <p:tag name="DVSHAPEID" val="vQ7wJnm1qnGkaao9UssFOy"/>
</p:tagLst>
</file>

<file path=ppt/tags/tag181.xml><?xml version="1.0" encoding="utf-8"?>
<p:tagLst xmlns:a="http://schemas.openxmlformats.org/drawingml/2006/main" xmlns:r="http://schemas.openxmlformats.org/officeDocument/2006/relationships" xmlns:p="http://schemas.openxmlformats.org/presentationml/2006/main">
  <p:tag name="DVSHAPEID" val="fcrcYUWaSVuvfXOgOeYUEX"/>
</p:tagLst>
</file>

<file path=ppt/tags/tag182.xml><?xml version="1.0" encoding="utf-8"?>
<p:tagLst xmlns:a="http://schemas.openxmlformats.org/drawingml/2006/main" xmlns:r="http://schemas.openxmlformats.org/officeDocument/2006/relationships" xmlns:p="http://schemas.openxmlformats.org/presentationml/2006/main">
  <p:tag name="DVSHAPEID" val="EMaa7JYKXGyXAU4xor4gvK"/>
</p:tagLst>
</file>

<file path=ppt/tags/tag183.xml><?xml version="1.0" encoding="utf-8"?>
<p:tagLst xmlns:a="http://schemas.openxmlformats.org/drawingml/2006/main" xmlns:r="http://schemas.openxmlformats.org/officeDocument/2006/relationships" xmlns:p="http://schemas.openxmlformats.org/presentationml/2006/main">
  <p:tag name="DVSHAPEID" val="PFUqkEDdHTTiyF1ONcc7YN"/>
</p:tagLst>
</file>

<file path=ppt/tags/tag184.xml><?xml version="1.0" encoding="utf-8"?>
<p:tagLst xmlns:a="http://schemas.openxmlformats.org/drawingml/2006/main" xmlns:r="http://schemas.openxmlformats.org/officeDocument/2006/relationships" xmlns:p="http://schemas.openxmlformats.org/presentationml/2006/main">
  <p:tag name="DVSECTIONID" val="Wc3kQ59Do0QRGelo3oWLmz"/>
</p:tagLst>
</file>

<file path=ppt/tags/tag185.xml><?xml version="1.0" encoding="utf-8"?>
<p:tagLst xmlns:a="http://schemas.openxmlformats.org/drawingml/2006/main" xmlns:r="http://schemas.openxmlformats.org/officeDocument/2006/relationships" xmlns:p="http://schemas.openxmlformats.org/presentationml/2006/main">
  <p:tag name="DVSHAPEID" val="WimUbhQwQorUWvfGok7JZE"/>
</p:tagLst>
</file>

<file path=ppt/tags/tag186.xml><?xml version="1.0" encoding="utf-8"?>
<p:tagLst xmlns:a="http://schemas.openxmlformats.org/drawingml/2006/main" xmlns:r="http://schemas.openxmlformats.org/officeDocument/2006/relationships" xmlns:p="http://schemas.openxmlformats.org/presentationml/2006/main">
  <p:tag name="DVSHAPEID" val="3impvADR3nL1JC4qslna3v"/>
</p:tagLst>
</file>

<file path=ppt/tags/tag187.xml><?xml version="1.0" encoding="utf-8"?>
<p:tagLst xmlns:a="http://schemas.openxmlformats.org/drawingml/2006/main" xmlns:r="http://schemas.openxmlformats.org/officeDocument/2006/relationships" xmlns:p="http://schemas.openxmlformats.org/presentationml/2006/main">
  <p:tag name="DVSHAPEID" val="QEJwy7NSZeOhe4yMLfTYk4"/>
</p:tagLst>
</file>

<file path=ppt/tags/tag188.xml><?xml version="1.0" encoding="utf-8"?>
<p:tagLst xmlns:a="http://schemas.openxmlformats.org/drawingml/2006/main" xmlns:r="http://schemas.openxmlformats.org/officeDocument/2006/relationships" xmlns:p="http://schemas.openxmlformats.org/presentationml/2006/main">
  <p:tag name="DVSHAPEID" val="8UMDCYRMmPByrIGZ1v4bnw"/>
</p:tagLst>
</file>

<file path=ppt/tags/tag189.xml><?xml version="1.0" encoding="utf-8"?>
<p:tagLst xmlns:a="http://schemas.openxmlformats.org/drawingml/2006/main" xmlns:r="http://schemas.openxmlformats.org/officeDocument/2006/relationships" xmlns:p="http://schemas.openxmlformats.org/presentationml/2006/main">
  <p:tag name="DVSHAPEID" val="drnZSGz7h5aMvOKVvP0dSZ"/>
</p:tagLst>
</file>

<file path=ppt/tags/tag19.xml><?xml version="1.0" encoding="utf-8"?>
<p:tagLst xmlns:a="http://schemas.openxmlformats.org/drawingml/2006/main" xmlns:r="http://schemas.openxmlformats.org/officeDocument/2006/relationships" xmlns:p="http://schemas.openxmlformats.org/presentationml/2006/main">
  <p:tag name="DVSHAPEID" val="YkpwRYeVzmjSak6hNgdlQ2"/>
</p:tagLst>
</file>

<file path=ppt/tags/tag190.xml><?xml version="1.0" encoding="utf-8"?>
<p:tagLst xmlns:a="http://schemas.openxmlformats.org/drawingml/2006/main" xmlns:r="http://schemas.openxmlformats.org/officeDocument/2006/relationships" xmlns:p="http://schemas.openxmlformats.org/presentationml/2006/main">
  <p:tag name="DVSHAPEID" val="GGDQ5LenU9GBHkgC6aceyv"/>
</p:tagLst>
</file>

<file path=ppt/tags/tag191.xml><?xml version="1.0" encoding="utf-8"?>
<p:tagLst xmlns:a="http://schemas.openxmlformats.org/drawingml/2006/main" xmlns:r="http://schemas.openxmlformats.org/officeDocument/2006/relationships" xmlns:p="http://schemas.openxmlformats.org/presentationml/2006/main">
  <p:tag name="DVSECTIONID" val="AENJK40z3W0CvO5Fdwp7eu"/>
</p:tagLst>
</file>

<file path=ppt/tags/tag192.xml><?xml version="1.0" encoding="utf-8"?>
<p:tagLst xmlns:a="http://schemas.openxmlformats.org/drawingml/2006/main" xmlns:r="http://schemas.openxmlformats.org/officeDocument/2006/relationships" xmlns:p="http://schemas.openxmlformats.org/presentationml/2006/main">
  <p:tag name="DVSHAPEID" val="nEcRf60eaaEeLGm2ANTTb1"/>
</p:tagLst>
</file>

<file path=ppt/tags/tag193.xml><?xml version="1.0" encoding="utf-8"?>
<p:tagLst xmlns:a="http://schemas.openxmlformats.org/drawingml/2006/main" xmlns:r="http://schemas.openxmlformats.org/officeDocument/2006/relationships" xmlns:p="http://schemas.openxmlformats.org/presentationml/2006/main">
  <p:tag name="DVSECTIONID" val="KvyF2cEnBZZnCpw7l4DPWT"/>
</p:tagLst>
</file>

<file path=ppt/tags/tag194.xml><?xml version="1.0" encoding="utf-8"?>
<p:tagLst xmlns:a="http://schemas.openxmlformats.org/drawingml/2006/main" xmlns:r="http://schemas.openxmlformats.org/officeDocument/2006/relationships" xmlns:p="http://schemas.openxmlformats.org/presentationml/2006/main">
  <p:tag name="DVSHAPEID" val="6U7pESIQ1DraiYDew7mFYw"/>
</p:tagLst>
</file>

<file path=ppt/tags/tag195.xml><?xml version="1.0" encoding="utf-8"?>
<p:tagLst xmlns:a="http://schemas.openxmlformats.org/drawingml/2006/main" xmlns:r="http://schemas.openxmlformats.org/officeDocument/2006/relationships" xmlns:p="http://schemas.openxmlformats.org/presentationml/2006/main">
  <p:tag name="DVSHAPEID" val="Wtyzg4zolEkmyhKPr8vk81"/>
</p:tagLst>
</file>

<file path=ppt/tags/tag196.xml><?xml version="1.0" encoding="utf-8"?>
<p:tagLst xmlns:a="http://schemas.openxmlformats.org/drawingml/2006/main" xmlns:r="http://schemas.openxmlformats.org/officeDocument/2006/relationships" xmlns:p="http://schemas.openxmlformats.org/presentationml/2006/main">
  <p:tag name="DVSHAPEID" val="MAonomhLww2zXDR4BEgChM"/>
</p:tagLst>
</file>

<file path=ppt/tags/tag197.xml><?xml version="1.0" encoding="utf-8"?>
<p:tagLst xmlns:a="http://schemas.openxmlformats.org/drawingml/2006/main" xmlns:r="http://schemas.openxmlformats.org/officeDocument/2006/relationships" xmlns:p="http://schemas.openxmlformats.org/presentationml/2006/main">
  <p:tag name="DVSHAPEID" val="QVqltGFe9EnVGXbTGd7z7O"/>
</p:tagLst>
</file>

<file path=ppt/tags/tag198.xml><?xml version="1.0" encoding="utf-8"?>
<p:tagLst xmlns:a="http://schemas.openxmlformats.org/drawingml/2006/main" xmlns:r="http://schemas.openxmlformats.org/officeDocument/2006/relationships" xmlns:p="http://schemas.openxmlformats.org/presentationml/2006/main">
  <p:tag name="DVSHAPEID" val="kYk6YnwR3wJ0KsW2TB6imo"/>
</p:tagLst>
</file>

<file path=ppt/tags/tag199.xml><?xml version="1.0" encoding="utf-8"?>
<p:tagLst xmlns:a="http://schemas.openxmlformats.org/drawingml/2006/main" xmlns:r="http://schemas.openxmlformats.org/officeDocument/2006/relationships" xmlns:p="http://schemas.openxmlformats.org/presentationml/2006/main">
  <p:tag name="DVSHAPEID" val="c2XTSIY3vIF2Br1mHiIiAR"/>
</p:tagLst>
</file>

<file path=ppt/tags/tag2.xml><?xml version="1.0" encoding="utf-8"?>
<p:tagLst xmlns:a="http://schemas.openxmlformats.org/drawingml/2006/main" xmlns:r="http://schemas.openxmlformats.org/officeDocument/2006/relationships" xmlns:p="http://schemas.openxmlformats.org/presentationml/2006/main">
  <p:tag name="DVSHAPEID" val="hk6ven0MNbUGaVqO3FbdM2"/>
</p:tagLst>
</file>

<file path=ppt/tags/tag20.xml><?xml version="1.0" encoding="utf-8"?>
<p:tagLst xmlns:a="http://schemas.openxmlformats.org/drawingml/2006/main" xmlns:r="http://schemas.openxmlformats.org/officeDocument/2006/relationships" xmlns:p="http://schemas.openxmlformats.org/presentationml/2006/main">
  <p:tag name="DVSHAPEID" val="0oW0ZmXDNvlUHyTA6pHQXE"/>
</p:tagLst>
</file>

<file path=ppt/tags/tag200.xml><?xml version="1.0" encoding="utf-8"?>
<p:tagLst xmlns:a="http://schemas.openxmlformats.org/drawingml/2006/main" xmlns:r="http://schemas.openxmlformats.org/officeDocument/2006/relationships" xmlns:p="http://schemas.openxmlformats.org/presentationml/2006/main">
  <p:tag name="DVSECTIONID" val="R3Jwjoaplfl6Uha42NUFk1"/>
</p:tagLst>
</file>

<file path=ppt/tags/tag201.xml><?xml version="1.0" encoding="utf-8"?>
<p:tagLst xmlns:a="http://schemas.openxmlformats.org/drawingml/2006/main" xmlns:r="http://schemas.openxmlformats.org/officeDocument/2006/relationships" xmlns:p="http://schemas.openxmlformats.org/presentationml/2006/main">
  <p:tag name="DVSHAPEID" val="bGdJWDkvtPrVMh95uOS001"/>
</p:tagLst>
</file>

<file path=ppt/tags/tag202.xml><?xml version="1.0" encoding="utf-8"?>
<p:tagLst xmlns:a="http://schemas.openxmlformats.org/drawingml/2006/main" xmlns:r="http://schemas.openxmlformats.org/officeDocument/2006/relationships" xmlns:p="http://schemas.openxmlformats.org/presentationml/2006/main">
  <p:tag name="DVSHAPEID" val="kHQu0wTNA4NkRgF9LkIZeP"/>
</p:tagLst>
</file>

<file path=ppt/tags/tag203.xml><?xml version="1.0" encoding="utf-8"?>
<p:tagLst xmlns:a="http://schemas.openxmlformats.org/drawingml/2006/main" xmlns:r="http://schemas.openxmlformats.org/officeDocument/2006/relationships" xmlns:p="http://schemas.openxmlformats.org/presentationml/2006/main">
  <p:tag name="DVSHAPEID" val="AGFKdCOTpzQ9lvTsDOCFfn"/>
</p:tagLst>
</file>

<file path=ppt/tags/tag204.xml><?xml version="1.0" encoding="utf-8"?>
<p:tagLst xmlns:a="http://schemas.openxmlformats.org/drawingml/2006/main" xmlns:r="http://schemas.openxmlformats.org/officeDocument/2006/relationships" xmlns:p="http://schemas.openxmlformats.org/presentationml/2006/main">
  <p:tag name="DVSHAPEID" val="7rqSpk3yi0Mu6aPfigZGFe"/>
</p:tagLst>
</file>

<file path=ppt/tags/tag205.xml><?xml version="1.0" encoding="utf-8"?>
<p:tagLst xmlns:a="http://schemas.openxmlformats.org/drawingml/2006/main" xmlns:r="http://schemas.openxmlformats.org/officeDocument/2006/relationships" xmlns:p="http://schemas.openxmlformats.org/presentationml/2006/main">
  <p:tag name="DVSHAPEID" val="uHVagiGUmzAdyekldtQQhP"/>
</p:tagLst>
</file>

<file path=ppt/tags/tag206.xml><?xml version="1.0" encoding="utf-8"?>
<p:tagLst xmlns:a="http://schemas.openxmlformats.org/drawingml/2006/main" xmlns:r="http://schemas.openxmlformats.org/officeDocument/2006/relationships" xmlns:p="http://schemas.openxmlformats.org/presentationml/2006/main">
  <p:tag name="DVSHAPEID" val="nQoIDnvmGyITXIXf4KRnEd"/>
</p:tagLst>
</file>

<file path=ppt/tags/tag207.xml><?xml version="1.0" encoding="utf-8"?>
<p:tagLst xmlns:a="http://schemas.openxmlformats.org/drawingml/2006/main" xmlns:r="http://schemas.openxmlformats.org/officeDocument/2006/relationships" xmlns:p="http://schemas.openxmlformats.org/presentationml/2006/main">
  <p:tag name="DVSHAPEID" val="UTBAVX3wPOWEk4LxFjp0T2"/>
</p:tagLst>
</file>

<file path=ppt/tags/tag208.xml><?xml version="1.0" encoding="utf-8"?>
<p:tagLst xmlns:a="http://schemas.openxmlformats.org/drawingml/2006/main" xmlns:r="http://schemas.openxmlformats.org/officeDocument/2006/relationships" xmlns:p="http://schemas.openxmlformats.org/presentationml/2006/main">
  <p:tag name="DVSHAPEID" val="vFhBoYp6ZUb9Wv72rxj9IT"/>
</p:tagLst>
</file>

<file path=ppt/tags/tag209.xml><?xml version="1.0" encoding="utf-8"?>
<p:tagLst xmlns:a="http://schemas.openxmlformats.org/drawingml/2006/main" xmlns:r="http://schemas.openxmlformats.org/officeDocument/2006/relationships" xmlns:p="http://schemas.openxmlformats.org/presentationml/2006/main">
  <p:tag name="DVSECTIONID" val="C7cG85akuoyQEuWvTgcbDK"/>
</p:tagLst>
</file>

<file path=ppt/tags/tag21.xml><?xml version="1.0" encoding="utf-8"?>
<p:tagLst xmlns:a="http://schemas.openxmlformats.org/drawingml/2006/main" xmlns:r="http://schemas.openxmlformats.org/officeDocument/2006/relationships" xmlns:p="http://schemas.openxmlformats.org/presentationml/2006/main">
  <p:tag name="DVSHAPEID" val="Z8OmQeySZkqWk1zRZRYWzN"/>
</p:tagLst>
</file>

<file path=ppt/tags/tag210.xml><?xml version="1.0" encoding="utf-8"?>
<p:tagLst xmlns:a="http://schemas.openxmlformats.org/drawingml/2006/main" xmlns:r="http://schemas.openxmlformats.org/officeDocument/2006/relationships" xmlns:p="http://schemas.openxmlformats.org/presentationml/2006/main">
  <p:tag name="DVSHAPEID" val="WjnStw4yYDjSnWjjz46JO2"/>
</p:tagLst>
</file>

<file path=ppt/tags/tag211.xml><?xml version="1.0" encoding="utf-8"?>
<p:tagLst xmlns:a="http://schemas.openxmlformats.org/drawingml/2006/main" xmlns:r="http://schemas.openxmlformats.org/officeDocument/2006/relationships" xmlns:p="http://schemas.openxmlformats.org/presentationml/2006/main">
  <p:tag name="DVSHAPEID" val="sa7fqDRRHJjBIYevuS1rWy"/>
</p:tagLst>
</file>

<file path=ppt/tags/tag212.xml><?xml version="1.0" encoding="utf-8"?>
<p:tagLst xmlns:a="http://schemas.openxmlformats.org/drawingml/2006/main" xmlns:r="http://schemas.openxmlformats.org/officeDocument/2006/relationships" xmlns:p="http://schemas.openxmlformats.org/presentationml/2006/main">
  <p:tag name="DVSHAPEID" val="P48aI8Ye3Z5UQdKd5rG6WA"/>
</p:tagLst>
</file>

<file path=ppt/tags/tag213.xml><?xml version="1.0" encoding="utf-8"?>
<p:tagLst xmlns:a="http://schemas.openxmlformats.org/drawingml/2006/main" xmlns:r="http://schemas.openxmlformats.org/officeDocument/2006/relationships" xmlns:p="http://schemas.openxmlformats.org/presentationml/2006/main">
  <p:tag name="DVSHAPEID" val="yLdl54AeIn6Uk37gUITtGk"/>
</p:tagLst>
</file>

<file path=ppt/tags/tag214.xml><?xml version="1.0" encoding="utf-8"?>
<p:tagLst xmlns:a="http://schemas.openxmlformats.org/drawingml/2006/main" xmlns:r="http://schemas.openxmlformats.org/officeDocument/2006/relationships" xmlns:p="http://schemas.openxmlformats.org/presentationml/2006/main">
  <p:tag name="DVSHAPEID" val="wO70KhMzKPCfvmWm2UEOgH"/>
</p:tagLst>
</file>

<file path=ppt/tags/tag215.xml><?xml version="1.0" encoding="utf-8"?>
<p:tagLst xmlns:a="http://schemas.openxmlformats.org/drawingml/2006/main" xmlns:r="http://schemas.openxmlformats.org/officeDocument/2006/relationships" xmlns:p="http://schemas.openxmlformats.org/presentationml/2006/main">
  <p:tag name="DVSHAPEID" val="OWSH6PwXdtUeepe4jis8Cg"/>
</p:tagLst>
</file>

<file path=ppt/tags/tag216.xml><?xml version="1.0" encoding="utf-8"?>
<p:tagLst xmlns:a="http://schemas.openxmlformats.org/drawingml/2006/main" xmlns:r="http://schemas.openxmlformats.org/officeDocument/2006/relationships" xmlns:p="http://schemas.openxmlformats.org/presentationml/2006/main">
  <p:tag name="DVSECTIONID" val="2vvfWg2PVgzPrBkCf5e1KW"/>
</p:tagLst>
</file>

<file path=ppt/tags/tag217.xml><?xml version="1.0" encoding="utf-8"?>
<p:tagLst xmlns:a="http://schemas.openxmlformats.org/drawingml/2006/main" xmlns:r="http://schemas.openxmlformats.org/officeDocument/2006/relationships" xmlns:p="http://schemas.openxmlformats.org/presentationml/2006/main">
  <p:tag name="DVSHAPEID" val="h5xKjxGZOR3O0a73bW3NC9"/>
</p:tagLst>
</file>

<file path=ppt/tags/tag218.xml><?xml version="1.0" encoding="utf-8"?>
<p:tagLst xmlns:a="http://schemas.openxmlformats.org/drawingml/2006/main" xmlns:r="http://schemas.openxmlformats.org/officeDocument/2006/relationships" xmlns:p="http://schemas.openxmlformats.org/presentationml/2006/main">
  <p:tag name="DVSHAPEID" val="lg7x8XBlm85xEN9lwYheE2"/>
</p:tagLst>
</file>

<file path=ppt/tags/tag219.xml><?xml version="1.0" encoding="utf-8"?>
<p:tagLst xmlns:a="http://schemas.openxmlformats.org/drawingml/2006/main" xmlns:r="http://schemas.openxmlformats.org/officeDocument/2006/relationships" xmlns:p="http://schemas.openxmlformats.org/presentationml/2006/main">
  <p:tag name="DVSHAPEID" val="bqo3Xf7v5PE8KgCLpIotvU"/>
</p:tagLst>
</file>

<file path=ppt/tags/tag22.xml><?xml version="1.0" encoding="utf-8"?>
<p:tagLst xmlns:a="http://schemas.openxmlformats.org/drawingml/2006/main" xmlns:r="http://schemas.openxmlformats.org/officeDocument/2006/relationships" xmlns:p="http://schemas.openxmlformats.org/presentationml/2006/main">
  <p:tag name="DVSHAPEID" val="wfCxndaNEZ4moNbDvI4Uv1"/>
</p:tagLst>
</file>

<file path=ppt/tags/tag220.xml><?xml version="1.0" encoding="utf-8"?>
<p:tagLst xmlns:a="http://schemas.openxmlformats.org/drawingml/2006/main" xmlns:r="http://schemas.openxmlformats.org/officeDocument/2006/relationships" xmlns:p="http://schemas.openxmlformats.org/presentationml/2006/main">
  <p:tag name="DVSECTIONID" val="y3CG8wTDs8nS5GbT8UhEth"/>
</p:tagLst>
</file>

<file path=ppt/tags/tag221.xml><?xml version="1.0" encoding="utf-8"?>
<p:tagLst xmlns:a="http://schemas.openxmlformats.org/drawingml/2006/main" xmlns:r="http://schemas.openxmlformats.org/officeDocument/2006/relationships" xmlns:p="http://schemas.openxmlformats.org/presentationml/2006/main">
  <p:tag name="DVSHAPEID" val="JswkTPp4voui5H850ldR3f"/>
</p:tagLst>
</file>

<file path=ppt/tags/tag222.xml><?xml version="1.0" encoding="utf-8"?>
<p:tagLst xmlns:a="http://schemas.openxmlformats.org/drawingml/2006/main" xmlns:r="http://schemas.openxmlformats.org/officeDocument/2006/relationships" xmlns:p="http://schemas.openxmlformats.org/presentationml/2006/main">
  <p:tag name="DVSHAPEID" val="Tv3TIKzzQaxgHVwDli50kf"/>
</p:tagLst>
</file>

<file path=ppt/tags/tag223.xml><?xml version="1.0" encoding="utf-8"?>
<p:tagLst xmlns:a="http://schemas.openxmlformats.org/drawingml/2006/main" xmlns:r="http://schemas.openxmlformats.org/officeDocument/2006/relationships" xmlns:p="http://schemas.openxmlformats.org/presentationml/2006/main">
  <p:tag name="DVSHAPEID" val="DrbVDjH2gERtz0g07EuVyk"/>
</p:tagLst>
</file>

<file path=ppt/tags/tag224.xml><?xml version="1.0" encoding="utf-8"?>
<p:tagLst xmlns:a="http://schemas.openxmlformats.org/drawingml/2006/main" xmlns:r="http://schemas.openxmlformats.org/officeDocument/2006/relationships" xmlns:p="http://schemas.openxmlformats.org/presentationml/2006/main">
  <p:tag name="DVSECTIONID" val="gO3lbg17XCZ5XrCg8wVhNq"/>
</p:tagLst>
</file>

<file path=ppt/tags/tag225.xml><?xml version="1.0" encoding="utf-8"?>
<p:tagLst xmlns:a="http://schemas.openxmlformats.org/drawingml/2006/main" xmlns:r="http://schemas.openxmlformats.org/officeDocument/2006/relationships" xmlns:p="http://schemas.openxmlformats.org/presentationml/2006/main">
  <p:tag name="DVSHAPEID" val="LO0cyn0VL2VDRCHN7fSNUS"/>
</p:tagLst>
</file>

<file path=ppt/tags/tag226.xml><?xml version="1.0" encoding="utf-8"?>
<p:tagLst xmlns:a="http://schemas.openxmlformats.org/drawingml/2006/main" xmlns:r="http://schemas.openxmlformats.org/officeDocument/2006/relationships" xmlns:p="http://schemas.openxmlformats.org/presentationml/2006/main">
  <p:tag name="DVSHAPEID" val="pdmwmkaqvoHjFmUqLj2kSO"/>
</p:tagLst>
</file>

<file path=ppt/tags/tag227.xml><?xml version="1.0" encoding="utf-8"?>
<p:tagLst xmlns:a="http://schemas.openxmlformats.org/drawingml/2006/main" xmlns:r="http://schemas.openxmlformats.org/officeDocument/2006/relationships" xmlns:p="http://schemas.openxmlformats.org/presentationml/2006/main">
  <p:tag name="DVSECTIONID" val="syvDrlXkJ6thMOCMlCBlbL"/>
</p:tagLst>
</file>

<file path=ppt/tags/tag228.xml><?xml version="1.0" encoding="utf-8"?>
<p:tagLst xmlns:a="http://schemas.openxmlformats.org/drawingml/2006/main" xmlns:r="http://schemas.openxmlformats.org/officeDocument/2006/relationships" xmlns:p="http://schemas.openxmlformats.org/presentationml/2006/main">
  <p:tag name="DVSHAPEID" val="xV9Dikwf3KpSoMQ20FKkxx"/>
</p:tagLst>
</file>

<file path=ppt/tags/tag229.xml><?xml version="1.0" encoding="utf-8"?>
<p:tagLst xmlns:a="http://schemas.openxmlformats.org/drawingml/2006/main" xmlns:r="http://schemas.openxmlformats.org/officeDocument/2006/relationships" xmlns:p="http://schemas.openxmlformats.org/presentationml/2006/main">
  <p:tag name="DVSHAPEID" val="WxWlSHuyLA0BGqmI1QTgkX"/>
</p:tagLst>
</file>

<file path=ppt/tags/tag23.xml><?xml version="1.0" encoding="utf-8"?>
<p:tagLst xmlns:a="http://schemas.openxmlformats.org/drawingml/2006/main" xmlns:r="http://schemas.openxmlformats.org/officeDocument/2006/relationships" xmlns:p="http://schemas.openxmlformats.org/presentationml/2006/main">
  <p:tag name="DVSHAPEID" val="tLeS0fqPR14bByJiRkIcGq"/>
</p:tagLst>
</file>

<file path=ppt/tags/tag230.xml><?xml version="1.0" encoding="utf-8"?>
<p:tagLst xmlns:a="http://schemas.openxmlformats.org/drawingml/2006/main" xmlns:r="http://schemas.openxmlformats.org/officeDocument/2006/relationships" xmlns:p="http://schemas.openxmlformats.org/presentationml/2006/main">
  <p:tag name="DVSHAPEID" val="UNX8zJimAyhZZBHXrPLvYP"/>
</p:tagLst>
</file>

<file path=ppt/tags/tag231.xml><?xml version="1.0" encoding="utf-8"?>
<p:tagLst xmlns:a="http://schemas.openxmlformats.org/drawingml/2006/main" xmlns:r="http://schemas.openxmlformats.org/officeDocument/2006/relationships" xmlns:p="http://schemas.openxmlformats.org/presentationml/2006/main">
  <p:tag name="DVSECTIONID" val="S0JJhRLLIbtQmuPxPG9CST"/>
</p:tagLst>
</file>

<file path=ppt/tags/tag232.xml><?xml version="1.0" encoding="utf-8"?>
<p:tagLst xmlns:a="http://schemas.openxmlformats.org/drawingml/2006/main" xmlns:r="http://schemas.openxmlformats.org/officeDocument/2006/relationships" xmlns:p="http://schemas.openxmlformats.org/presentationml/2006/main">
  <p:tag name="DVSHAPEID" val="SN6qFiDTqgdZD9nK7LfpZs"/>
</p:tagLst>
</file>

<file path=ppt/tags/tag233.xml><?xml version="1.0" encoding="utf-8"?>
<p:tagLst xmlns:a="http://schemas.openxmlformats.org/drawingml/2006/main" xmlns:r="http://schemas.openxmlformats.org/officeDocument/2006/relationships" xmlns:p="http://schemas.openxmlformats.org/presentationml/2006/main">
  <p:tag name="DVSHAPEID" val="jGqL13o4vPY5U91930IG70"/>
</p:tagLst>
</file>

<file path=ppt/tags/tag234.xml><?xml version="1.0" encoding="utf-8"?>
<p:tagLst xmlns:a="http://schemas.openxmlformats.org/drawingml/2006/main" xmlns:r="http://schemas.openxmlformats.org/officeDocument/2006/relationships" xmlns:p="http://schemas.openxmlformats.org/presentationml/2006/main">
  <p:tag name="DVSECTIONID" val="BGEOEmbiGsfGGuUI45zYnh"/>
</p:tagLst>
</file>

<file path=ppt/tags/tag235.xml><?xml version="1.0" encoding="utf-8"?>
<p:tagLst xmlns:a="http://schemas.openxmlformats.org/drawingml/2006/main" xmlns:r="http://schemas.openxmlformats.org/officeDocument/2006/relationships" xmlns:p="http://schemas.openxmlformats.org/presentationml/2006/main">
  <p:tag name="DVSHAPEID" val="M0XxAHH0fzPqupZTgzumLo"/>
</p:tagLst>
</file>

<file path=ppt/tags/tag236.xml><?xml version="1.0" encoding="utf-8"?>
<p:tagLst xmlns:a="http://schemas.openxmlformats.org/drawingml/2006/main" xmlns:r="http://schemas.openxmlformats.org/officeDocument/2006/relationships" xmlns:p="http://schemas.openxmlformats.org/presentationml/2006/main">
  <p:tag name="DVSHAPEID" val="0yedIXHfGjliTpOttHmvzo"/>
</p:tagLst>
</file>

<file path=ppt/tags/tag237.xml><?xml version="1.0" encoding="utf-8"?>
<p:tagLst xmlns:a="http://schemas.openxmlformats.org/drawingml/2006/main" xmlns:r="http://schemas.openxmlformats.org/officeDocument/2006/relationships" xmlns:p="http://schemas.openxmlformats.org/presentationml/2006/main">
  <p:tag name="DVSHAPEID" val="fuFBaaK8bKfo0pjmYKi0Tw"/>
</p:tagLst>
</file>

<file path=ppt/tags/tag238.xml><?xml version="1.0" encoding="utf-8"?>
<p:tagLst xmlns:a="http://schemas.openxmlformats.org/drawingml/2006/main" xmlns:r="http://schemas.openxmlformats.org/officeDocument/2006/relationships" xmlns:p="http://schemas.openxmlformats.org/presentationml/2006/main">
  <p:tag name="DVSHAPEID" val="5bwz5M6NZgOBiJy6Nxvx7A"/>
</p:tagLst>
</file>

<file path=ppt/tags/tag239.xml><?xml version="1.0" encoding="utf-8"?>
<p:tagLst xmlns:a="http://schemas.openxmlformats.org/drawingml/2006/main" xmlns:r="http://schemas.openxmlformats.org/officeDocument/2006/relationships" xmlns:p="http://schemas.openxmlformats.org/presentationml/2006/main">
  <p:tag name="DVSHAPEID" val="3uppa6ICczvJpu5A5X2oKY"/>
</p:tagLst>
</file>

<file path=ppt/tags/tag24.xml><?xml version="1.0" encoding="utf-8"?>
<p:tagLst xmlns:a="http://schemas.openxmlformats.org/drawingml/2006/main" xmlns:r="http://schemas.openxmlformats.org/officeDocument/2006/relationships" xmlns:p="http://schemas.openxmlformats.org/presentationml/2006/main">
  <p:tag name="DVSHAPEID" val="SXCLGlmgREiuMQjvdVmO72"/>
</p:tagLst>
</file>

<file path=ppt/tags/tag240.xml><?xml version="1.0" encoding="utf-8"?>
<p:tagLst xmlns:a="http://schemas.openxmlformats.org/drawingml/2006/main" xmlns:r="http://schemas.openxmlformats.org/officeDocument/2006/relationships" xmlns:p="http://schemas.openxmlformats.org/presentationml/2006/main">
  <p:tag name="DVSHAPEID" val="Ao6zOSWLvlpu71aFCZ4n4f"/>
</p:tagLst>
</file>

<file path=ppt/tags/tag241.xml><?xml version="1.0" encoding="utf-8"?>
<p:tagLst xmlns:a="http://schemas.openxmlformats.org/drawingml/2006/main" xmlns:r="http://schemas.openxmlformats.org/officeDocument/2006/relationships" xmlns:p="http://schemas.openxmlformats.org/presentationml/2006/main">
  <p:tag name="DVSHAPEID" val="6zk41dsyuIP4U0jAiQFq4a"/>
</p:tagLst>
</file>

<file path=ppt/tags/tag242.xml><?xml version="1.0" encoding="utf-8"?>
<p:tagLst xmlns:a="http://schemas.openxmlformats.org/drawingml/2006/main" xmlns:r="http://schemas.openxmlformats.org/officeDocument/2006/relationships" xmlns:p="http://schemas.openxmlformats.org/presentationml/2006/main">
  <p:tag name="DVSHAPEID" val="jUm3ppk3knUkiweKRJjWQG"/>
</p:tagLst>
</file>

<file path=ppt/tags/tag243.xml><?xml version="1.0" encoding="utf-8"?>
<p:tagLst xmlns:a="http://schemas.openxmlformats.org/drawingml/2006/main" xmlns:r="http://schemas.openxmlformats.org/officeDocument/2006/relationships" xmlns:p="http://schemas.openxmlformats.org/presentationml/2006/main">
  <p:tag name="DVSHAPEID" val="E369m2HdHDbVfpHXN2dros"/>
</p:tagLst>
</file>

<file path=ppt/tags/tag244.xml><?xml version="1.0" encoding="utf-8"?>
<p:tagLst xmlns:a="http://schemas.openxmlformats.org/drawingml/2006/main" xmlns:r="http://schemas.openxmlformats.org/officeDocument/2006/relationships" xmlns:p="http://schemas.openxmlformats.org/presentationml/2006/main">
  <p:tag name="DVSHAPEID" val="9zIMlxZW77jDfiXf2im6Fh"/>
</p:tagLst>
</file>

<file path=ppt/tags/tag245.xml><?xml version="1.0" encoding="utf-8"?>
<p:tagLst xmlns:a="http://schemas.openxmlformats.org/drawingml/2006/main" xmlns:r="http://schemas.openxmlformats.org/officeDocument/2006/relationships" xmlns:p="http://schemas.openxmlformats.org/presentationml/2006/main">
  <p:tag name="DVSHAPEID" val="9mgP2TWgJphcTwqzG9eKv3"/>
</p:tagLst>
</file>

<file path=ppt/tags/tag246.xml><?xml version="1.0" encoding="utf-8"?>
<p:tagLst xmlns:a="http://schemas.openxmlformats.org/drawingml/2006/main" xmlns:r="http://schemas.openxmlformats.org/officeDocument/2006/relationships" xmlns:p="http://schemas.openxmlformats.org/presentationml/2006/main">
  <p:tag name="DVSHAPEID" val="CC9pZx0V5iMRpmwwv50RoU"/>
</p:tagLst>
</file>

<file path=ppt/tags/tag247.xml><?xml version="1.0" encoding="utf-8"?>
<p:tagLst xmlns:a="http://schemas.openxmlformats.org/drawingml/2006/main" xmlns:r="http://schemas.openxmlformats.org/officeDocument/2006/relationships" xmlns:p="http://schemas.openxmlformats.org/presentationml/2006/main">
  <p:tag name="DVSECTIONID" val="OWr7WNNVbzSZo24tdpzpv0"/>
</p:tagLst>
</file>

<file path=ppt/tags/tag248.xml><?xml version="1.0" encoding="utf-8"?>
<p:tagLst xmlns:a="http://schemas.openxmlformats.org/drawingml/2006/main" xmlns:r="http://schemas.openxmlformats.org/officeDocument/2006/relationships" xmlns:p="http://schemas.openxmlformats.org/presentationml/2006/main">
  <p:tag name="DVSHAPEID" val="m3pqPsBdSUM5KEFDTofNjZ"/>
</p:tagLst>
</file>

<file path=ppt/tags/tag249.xml><?xml version="1.0" encoding="utf-8"?>
<p:tagLst xmlns:a="http://schemas.openxmlformats.org/drawingml/2006/main" xmlns:r="http://schemas.openxmlformats.org/officeDocument/2006/relationships" xmlns:p="http://schemas.openxmlformats.org/presentationml/2006/main">
  <p:tag name="DVSHAPEID" val="p17439D8KDFHf6ZzIxjRqS"/>
</p:tagLst>
</file>

<file path=ppt/tags/tag25.xml><?xml version="1.0" encoding="utf-8"?>
<p:tagLst xmlns:a="http://schemas.openxmlformats.org/drawingml/2006/main" xmlns:r="http://schemas.openxmlformats.org/officeDocument/2006/relationships" xmlns:p="http://schemas.openxmlformats.org/presentationml/2006/main">
  <p:tag name="DVSHAPEID" val="hdcCTdRKcjl2Tgfey4tBaq"/>
</p:tagLst>
</file>

<file path=ppt/tags/tag250.xml><?xml version="1.0" encoding="utf-8"?>
<p:tagLst xmlns:a="http://schemas.openxmlformats.org/drawingml/2006/main" xmlns:r="http://schemas.openxmlformats.org/officeDocument/2006/relationships" xmlns:p="http://schemas.openxmlformats.org/presentationml/2006/main">
  <p:tag name="DVSECTIONID" val="AFOkD7C42UvjSImwpovKgG"/>
</p:tagLst>
</file>

<file path=ppt/tags/tag251.xml><?xml version="1.0" encoding="utf-8"?>
<p:tagLst xmlns:a="http://schemas.openxmlformats.org/drawingml/2006/main" xmlns:r="http://schemas.openxmlformats.org/officeDocument/2006/relationships" xmlns:p="http://schemas.openxmlformats.org/presentationml/2006/main">
  <p:tag name="DVSHAPEID" val="5kCRRSbBBAAnEnjKpszJa8"/>
</p:tagLst>
</file>

<file path=ppt/tags/tag252.xml><?xml version="1.0" encoding="utf-8"?>
<p:tagLst xmlns:a="http://schemas.openxmlformats.org/drawingml/2006/main" xmlns:r="http://schemas.openxmlformats.org/officeDocument/2006/relationships" xmlns:p="http://schemas.openxmlformats.org/presentationml/2006/main">
  <p:tag name="DVSHAPEID" val="q2oyDkGItryxWMsbiLW815"/>
</p:tagLst>
</file>

<file path=ppt/tags/tag253.xml><?xml version="1.0" encoding="utf-8"?>
<p:tagLst xmlns:a="http://schemas.openxmlformats.org/drawingml/2006/main" xmlns:r="http://schemas.openxmlformats.org/officeDocument/2006/relationships" xmlns:p="http://schemas.openxmlformats.org/presentationml/2006/main">
  <p:tag name="DVSHAPEID" val="7SsBgY8RiGHWTAtieRVT68"/>
</p:tagLst>
</file>

<file path=ppt/tags/tag254.xml><?xml version="1.0" encoding="utf-8"?>
<p:tagLst xmlns:a="http://schemas.openxmlformats.org/drawingml/2006/main" xmlns:r="http://schemas.openxmlformats.org/officeDocument/2006/relationships" xmlns:p="http://schemas.openxmlformats.org/presentationml/2006/main">
  <p:tag name="DVSHAPEID" val="O6rwid9OM17kVv623HAC9S"/>
</p:tagLst>
</file>

<file path=ppt/tags/tag255.xml><?xml version="1.0" encoding="utf-8"?>
<p:tagLst xmlns:a="http://schemas.openxmlformats.org/drawingml/2006/main" xmlns:r="http://schemas.openxmlformats.org/officeDocument/2006/relationships" xmlns:p="http://schemas.openxmlformats.org/presentationml/2006/main">
  <p:tag name="DVSHAPEID" val="PZTSIZw5c8YY4laKGUHtUG"/>
</p:tagLst>
</file>

<file path=ppt/tags/tag256.xml><?xml version="1.0" encoding="utf-8"?>
<p:tagLst xmlns:a="http://schemas.openxmlformats.org/drawingml/2006/main" xmlns:r="http://schemas.openxmlformats.org/officeDocument/2006/relationships" xmlns:p="http://schemas.openxmlformats.org/presentationml/2006/main">
  <p:tag name="DVSHAPEID" val="PzEXbcOdjuZVhrDpuaiHOZ"/>
</p:tagLst>
</file>

<file path=ppt/tags/tag257.xml><?xml version="1.0" encoding="utf-8"?>
<p:tagLst xmlns:a="http://schemas.openxmlformats.org/drawingml/2006/main" xmlns:r="http://schemas.openxmlformats.org/officeDocument/2006/relationships" xmlns:p="http://schemas.openxmlformats.org/presentationml/2006/main">
  <p:tag name="DVSECTIONID" val="OH6RDARaoXMNlLjB9Gj7wY"/>
</p:tagLst>
</file>

<file path=ppt/tags/tag258.xml><?xml version="1.0" encoding="utf-8"?>
<p:tagLst xmlns:a="http://schemas.openxmlformats.org/drawingml/2006/main" xmlns:r="http://schemas.openxmlformats.org/officeDocument/2006/relationships" xmlns:p="http://schemas.openxmlformats.org/presentationml/2006/main">
  <p:tag name="DVSHAPEID" val="mXrLSj1FUGY9ajdKNkhZOu"/>
</p:tagLst>
</file>

<file path=ppt/tags/tag259.xml><?xml version="1.0" encoding="utf-8"?>
<p:tagLst xmlns:a="http://schemas.openxmlformats.org/drawingml/2006/main" xmlns:r="http://schemas.openxmlformats.org/officeDocument/2006/relationships" xmlns:p="http://schemas.openxmlformats.org/presentationml/2006/main">
  <p:tag name="DVSHAPEID" val="Y83I7gpxbcRPdHwqkvbDAi"/>
</p:tagLst>
</file>

<file path=ppt/tags/tag26.xml><?xml version="1.0" encoding="utf-8"?>
<p:tagLst xmlns:a="http://schemas.openxmlformats.org/drawingml/2006/main" xmlns:r="http://schemas.openxmlformats.org/officeDocument/2006/relationships" xmlns:p="http://schemas.openxmlformats.org/presentationml/2006/main">
  <p:tag name="DVSHAPEID" val="T6MSZl7NPRjPGpz3s8p7sY"/>
</p:tagLst>
</file>

<file path=ppt/tags/tag27.xml><?xml version="1.0" encoding="utf-8"?>
<p:tagLst xmlns:a="http://schemas.openxmlformats.org/drawingml/2006/main" xmlns:r="http://schemas.openxmlformats.org/officeDocument/2006/relationships" xmlns:p="http://schemas.openxmlformats.org/presentationml/2006/main">
  <p:tag name="DVSHAPEID" val="9JX2gYmhkwRRj5Q0dvCott"/>
</p:tagLst>
</file>

<file path=ppt/tags/tag28.xml><?xml version="1.0" encoding="utf-8"?>
<p:tagLst xmlns:a="http://schemas.openxmlformats.org/drawingml/2006/main" xmlns:r="http://schemas.openxmlformats.org/officeDocument/2006/relationships" xmlns:p="http://schemas.openxmlformats.org/presentationml/2006/main">
  <p:tag name="DVSHAPEID" val="J3AQFvCkc3YUX3VW58ryxN"/>
</p:tagLst>
</file>

<file path=ppt/tags/tag29.xml><?xml version="1.0" encoding="utf-8"?>
<p:tagLst xmlns:a="http://schemas.openxmlformats.org/drawingml/2006/main" xmlns:r="http://schemas.openxmlformats.org/officeDocument/2006/relationships" xmlns:p="http://schemas.openxmlformats.org/presentationml/2006/main">
  <p:tag name="DVSHAPEID" val="YO5tcrVTu3vFZTrpjQFZjO"/>
</p:tagLst>
</file>

<file path=ppt/tags/tag3.xml><?xml version="1.0" encoding="utf-8"?>
<p:tagLst xmlns:a="http://schemas.openxmlformats.org/drawingml/2006/main" xmlns:r="http://schemas.openxmlformats.org/officeDocument/2006/relationships" xmlns:p="http://schemas.openxmlformats.org/presentationml/2006/main">
  <p:tag name="DVSHAPEID" val="FlJdIajqndNcQWcHvZXE2Y"/>
</p:tagLst>
</file>

<file path=ppt/tags/tag30.xml><?xml version="1.0" encoding="utf-8"?>
<p:tagLst xmlns:a="http://schemas.openxmlformats.org/drawingml/2006/main" xmlns:r="http://schemas.openxmlformats.org/officeDocument/2006/relationships" xmlns:p="http://schemas.openxmlformats.org/presentationml/2006/main">
  <p:tag name="DVSHAPEID" val="To8N5hquXUWW5LKbiapizU"/>
</p:tagLst>
</file>

<file path=ppt/tags/tag31.xml><?xml version="1.0" encoding="utf-8"?>
<p:tagLst xmlns:a="http://schemas.openxmlformats.org/drawingml/2006/main" xmlns:r="http://schemas.openxmlformats.org/officeDocument/2006/relationships" xmlns:p="http://schemas.openxmlformats.org/presentationml/2006/main">
  <p:tag name="DVSHAPEID" val="oi31uFPASxtaVHlpmEs05A"/>
</p:tagLst>
</file>

<file path=ppt/tags/tag32.xml><?xml version="1.0" encoding="utf-8"?>
<p:tagLst xmlns:a="http://schemas.openxmlformats.org/drawingml/2006/main" xmlns:r="http://schemas.openxmlformats.org/officeDocument/2006/relationships" xmlns:p="http://schemas.openxmlformats.org/presentationml/2006/main">
  <p:tag name="DVSHAPEID" val="I3NFF7xuA0eYZQJ3MLFn2p"/>
</p:tagLst>
</file>

<file path=ppt/tags/tag33.xml><?xml version="1.0" encoding="utf-8"?>
<p:tagLst xmlns:a="http://schemas.openxmlformats.org/drawingml/2006/main" xmlns:r="http://schemas.openxmlformats.org/officeDocument/2006/relationships" xmlns:p="http://schemas.openxmlformats.org/presentationml/2006/main">
  <p:tag name="DVSHAPEID" val="sVQ3QTNLQyOOz0ePZH2nWs"/>
</p:tagLst>
</file>

<file path=ppt/tags/tag34.xml><?xml version="1.0" encoding="utf-8"?>
<p:tagLst xmlns:a="http://schemas.openxmlformats.org/drawingml/2006/main" xmlns:r="http://schemas.openxmlformats.org/officeDocument/2006/relationships" xmlns:p="http://schemas.openxmlformats.org/presentationml/2006/main">
  <p:tag name="DVSHAPEID" val="VWHuGjRHlIyiARPChEHOaG"/>
</p:tagLst>
</file>

<file path=ppt/tags/tag35.xml><?xml version="1.0" encoding="utf-8"?>
<p:tagLst xmlns:a="http://schemas.openxmlformats.org/drawingml/2006/main" xmlns:r="http://schemas.openxmlformats.org/officeDocument/2006/relationships" xmlns:p="http://schemas.openxmlformats.org/presentationml/2006/main">
  <p:tag name="DVSHAPEID" val="9bgJPWLXkEsZ0TllcuT8d5"/>
</p:tagLst>
</file>

<file path=ppt/tags/tag36.xml><?xml version="1.0" encoding="utf-8"?>
<p:tagLst xmlns:a="http://schemas.openxmlformats.org/drawingml/2006/main" xmlns:r="http://schemas.openxmlformats.org/officeDocument/2006/relationships" xmlns:p="http://schemas.openxmlformats.org/presentationml/2006/main">
  <p:tag name="DVSHAPEID" val="fhpmZnpnG8heNveWuVVnoU"/>
</p:tagLst>
</file>

<file path=ppt/tags/tag37.xml><?xml version="1.0" encoding="utf-8"?>
<p:tagLst xmlns:a="http://schemas.openxmlformats.org/drawingml/2006/main" xmlns:r="http://schemas.openxmlformats.org/officeDocument/2006/relationships" xmlns:p="http://schemas.openxmlformats.org/presentationml/2006/main">
  <p:tag name="DVSHAPEID" val="PARVgVrcU2s3WZksXnyWXk"/>
</p:tagLst>
</file>

<file path=ppt/tags/tag38.xml><?xml version="1.0" encoding="utf-8"?>
<p:tagLst xmlns:a="http://schemas.openxmlformats.org/drawingml/2006/main" xmlns:r="http://schemas.openxmlformats.org/officeDocument/2006/relationships" xmlns:p="http://schemas.openxmlformats.org/presentationml/2006/main">
  <p:tag name="DVSHAPEID" val="IL6Q7g0YcPHkrOu37tWudf"/>
</p:tagLst>
</file>

<file path=ppt/tags/tag39.xml><?xml version="1.0" encoding="utf-8"?>
<p:tagLst xmlns:a="http://schemas.openxmlformats.org/drawingml/2006/main" xmlns:r="http://schemas.openxmlformats.org/officeDocument/2006/relationships" xmlns:p="http://schemas.openxmlformats.org/presentationml/2006/main">
  <p:tag name="DVSHAPEID" val="LJyfC1XxPsXuS5PpObcWPD"/>
</p:tagLst>
</file>

<file path=ppt/tags/tag4.xml><?xml version="1.0" encoding="utf-8"?>
<p:tagLst xmlns:a="http://schemas.openxmlformats.org/drawingml/2006/main" xmlns:r="http://schemas.openxmlformats.org/officeDocument/2006/relationships" xmlns:p="http://schemas.openxmlformats.org/presentationml/2006/main">
  <p:tag name="DVSHAPEID" val="Xh8MJnIzbiYfELL1EPsnNG"/>
</p:tagLst>
</file>

<file path=ppt/tags/tag40.xml><?xml version="1.0" encoding="utf-8"?>
<p:tagLst xmlns:a="http://schemas.openxmlformats.org/drawingml/2006/main" xmlns:r="http://schemas.openxmlformats.org/officeDocument/2006/relationships" xmlns:p="http://schemas.openxmlformats.org/presentationml/2006/main">
  <p:tag name="DVSHAPEID" val="mCxvYTg40s7sZnhSEZ0E0f"/>
</p:tagLst>
</file>

<file path=ppt/tags/tag41.xml><?xml version="1.0" encoding="utf-8"?>
<p:tagLst xmlns:a="http://schemas.openxmlformats.org/drawingml/2006/main" xmlns:r="http://schemas.openxmlformats.org/officeDocument/2006/relationships" xmlns:p="http://schemas.openxmlformats.org/presentationml/2006/main">
  <p:tag name="DVSHAPEID" val="nWVpeHFKihq8mWH634hLru"/>
</p:tagLst>
</file>

<file path=ppt/tags/tag42.xml><?xml version="1.0" encoding="utf-8"?>
<p:tagLst xmlns:a="http://schemas.openxmlformats.org/drawingml/2006/main" xmlns:r="http://schemas.openxmlformats.org/officeDocument/2006/relationships" xmlns:p="http://schemas.openxmlformats.org/presentationml/2006/main">
  <p:tag name="DVSHAPEID" val="nq5s8WwcVaC7fBAzFypfaP"/>
</p:tagLst>
</file>

<file path=ppt/tags/tag43.xml><?xml version="1.0" encoding="utf-8"?>
<p:tagLst xmlns:a="http://schemas.openxmlformats.org/drawingml/2006/main" xmlns:r="http://schemas.openxmlformats.org/officeDocument/2006/relationships" xmlns:p="http://schemas.openxmlformats.org/presentationml/2006/main">
  <p:tag name="DVSHAPEID" val="1Q0kayWWnfNSyvjMzId5mg"/>
</p:tagLst>
</file>

<file path=ppt/tags/tag44.xml><?xml version="1.0" encoding="utf-8"?>
<p:tagLst xmlns:a="http://schemas.openxmlformats.org/drawingml/2006/main" xmlns:r="http://schemas.openxmlformats.org/officeDocument/2006/relationships" xmlns:p="http://schemas.openxmlformats.org/presentationml/2006/main">
  <p:tag name="DVSHAPEID" val="wfH6vupImcjyofrNLYgYNm"/>
</p:tagLst>
</file>

<file path=ppt/tags/tag45.xml><?xml version="1.0" encoding="utf-8"?>
<p:tagLst xmlns:a="http://schemas.openxmlformats.org/drawingml/2006/main" xmlns:r="http://schemas.openxmlformats.org/officeDocument/2006/relationships" xmlns:p="http://schemas.openxmlformats.org/presentationml/2006/main">
  <p:tag name="DVSHAPEID" val="km25fSZG15tLkLD42rxETA"/>
</p:tagLst>
</file>

<file path=ppt/tags/tag46.xml><?xml version="1.0" encoding="utf-8"?>
<p:tagLst xmlns:a="http://schemas.openxmlformats.org/drawingml/2006/main" xmlns:r="http://schemas.openxmlformats.org/officeDocument/2006/relationships" xmlns:p="http://schemas.openxmlformats.org/presentationml/2006/main">
  <p:tag name="DVSHAPEID" val="y064kLWfOnt9Vl4qewIFbe"/>
</p:tagLst>
</file>

<file path=ppt/tags/tag47.xml><?xml version="1.0" encoding="utf-8"?>
<p:tagLst xmlns:a="http://schemas.openxmlformats.org/drawingml/2006/main" xmlns:r="http://schemas.openxmlformats.org/officeDocument/2006/relationships" xmlns:p="http://schemas.openxmlformats.org/presentationml/2006/main">
  <p:tag name="DVSHAPEID" val="4CUFaHVOr8tJN1YbydJMg6"/>
</p:tagLst>
</file>

<file path=ppt/tags/tag48.xml><?xml version="1.0" encoding="utf-8"?>
<p:tagLst xmlns:a="http://schemas.openxmlformats.org/drawingml/2006/main" xmlns:r="http://schemas.openxmlformats.org/officeDocument/2006/relationships" xmlns:p="http://schemas.openxmlformats.org/presentationml/2006/main">
  <p:tag name="DVSHAPEID" val="iaQh0Cd1WdpkVt9EBfjZVk"/>
</p:tagLst>
</file>

<file path=ppt/tags/tag49.xml><?xml version="1.0" encoding="utf-8"?>
<p:tagLst xmlns:a="http://schemas.openxmlformats.org/drawingml/2006/main" xmlns:r="http://schemas.openxmlformats.org/officeDocument/2006/relationships" xmlns:p="http://schemas.openxmlformats.org/presentationml/2006/main">
  <p:tag name="DVSHAPEID" val="Gbx2r2YuVpYYkJPSHjAqbf"/>
</p:tagLst>
</file>

<file path=ppt/tags/tag5.xml><?xml version="1.0" encoding="utf-8"?>
<p:tagLst xmlns:a="http://schemas.openxmlformats.org/drawingml/2006/main" xmlns:r="http://schemas.openxmlformats.org/officeDocument/2006/relationships" xmlns:p="http://schemas.openxmlformats.org/presentationml/2006/main">
  <p:tag name="DVSHAPEID" val="TY4tBlacf8ZGns5WrVHN1v"/>
</p:tagLst>
</file>

<file path=ppt/tags/tag50.xml><?xml version="1.0" encoding="utf-8"?>
<p:tagLst xmlns:a="http://schemas.openxmlformats.org/drawingml/2006/main" xmlns:r="http://schemas.openxmlformats.org/officeDocument/2006/relationships" xmlns:p="http://schemas.openxmlformats.org/presentationml/2006/main">
  <p:tag name="DVSHAPEID" val="jt6v2TCusgaXuEKYab3ri0"/>
</p:tagLst>
</file>

<file path=ppt/tags/tag51.xml><?xml version="1.0" encoding="utf-8"?>
<p:tagLst xmlns:a="http://schemas.openxmlformats.org/drawingml/2006/main" xmlns:r="http://schemas.openxmlformats.org/officeDocument/2006/relationships" xmlns:p="http://schemas.openxmlformats.org/presentationml/2006/main">
  <p:tag name="DVSHAPEID" val="lX9qPJxZov9qR3WV04SqWH"/>
</p:tagLst>
</file>

<file path=ppt/tags/tag52.xml><?xml version="1.0" encoding="utf-8"?>
<p:tagLst xmlns:a="http://schemas.openxmlformats.org/drawingml/2006/main" xmlns:r="http://schemas.openxmlformats.org/officeDocument/2006/relationships" xmlns:p="http://schemas.openxmlformats.org/presentationml/2006/main">
  <p:tag name="DVSHAPEID" val="Nmeb7J9pmKXj78mC3SXtRE"/>
</p:tagLst>
</file>

<file path=ppt/tags/tag53.xml><?xml version="1.0" encoding="utf-8"?>
<p:tagLst xmlns:a="http://schemas.openxmlformats.org/drawingml/2006/main" xmlns:r="http://schemas.openxmlformats.org/officeDocument/2006/relationships" xmlns:p="http://schemas.openxmlformats.org/presentationml/2006/main">
  <p:tag name="DVSHAPEID" val="O3MG2ebYyR4E9MbEBOQZ9o"/>
</p:tagLst>
</file>

<file path=ppt/tags/tag54.xml><?xml version="1.0" encoding="utf-8"?>
<p:tagLst xmlns:a="http://schemas.openxmlformats.org/drawingml/2006/main" xmlns:r="http://schemas.openxmlformats.org/officeDocument/2006/relationships" xmlns:p="http://schemas.openxmlformats.org/presentationml/2006/main">
  <p:tag name="DVSHAPEID" val="tyWNzn10ttQ8xborGUeoc5"/>
</p:tagLst>
</file>

<file path=ppt/tags/tag55.xml><?xml version="1.0" encoding="utf-8"?>
<p:tagLst xmlns:a="http://schemas.openxmlformats.org/drawingml/2006/main" xmlns:r="http://schemas.openxmlformats.org/officeDocument/2006/relationships" xmlns:p="http://schemas.openxmlformats.org/presentationml/2006/main">
  <p:tag name="DVSHAPEID" val="ftYzrpg8CSvqzeKeFNXxnB"/>
</p:tagLst>
</file>

<file path=ppt/tags/tag56.xml><?xml version="1.0" encoding="utf-8"?>
<p:tagLst xmlns:a="http://schemas.openxmlformats.org/drawingml/2006/main" xmlns:r="http://schemas.openxmlformats.org/officeDocument/2006/relationships" xmlns:p="http://schemas.openxmlformats.org/presentationml/2006/main">
  <p:tag name="DVSHAPEID" val="O1fZfa7VLKbnjsOZWBJlQX"/>
</p:tagLst>
</file>

<file path=ppt/tags/tag57.xml><?xml version="1.0" encoding="utf-8"?>
<p:tagLst xmlns:a="http://schemas.openxmlformats.org/drawingml/2006/main" xmlns:r="http://schemas.openxmlformats.org/officeDocument/2006/relationships" xmlns:p="http://schemas.openxmlformats.org/presentationml/2006/main">
  <p:tag name="DVSHAPEID" val="D7BaGsfqrEIEFXkr960H6L"/>
</p:tagLst>
</file>

<file path=ppt/tags/tag58.xml><?xml version="1.0" encoding="utf-8"?>
<p:tagLst xmlns:a="http://schemas.openxmlformats.org/drawingml/2006/main" xmlns:r="http://schemas.openxmlformats.org/officeDocument/2006/relationships" xmlns:p="http://schemas.openxmlformats.org/presentationml/2006/main">
  <p:tag name="DVSHAPEID" val="ebUhpFQlO2LQo7o5uFGljx"/>
</p:tagLst>
</file>

<file path=ppt/tags/tag59.xml><?xml version="1.0" encoding="utf-8"?>
<p:tagLst xmlns:a="http://schemas.openxmlformats.org/drawingml/2006/main" xmlns:r="http://schemas.openxmlformats.org/officeDocument/2006/relationships" xmlns:p="http://schemas.openxmlformats.org/presentationml/2006/main">
  <p:tag name="DVSHAPEID" val="FFNRFvsCk8RSSpfo2Az5PG"/>
</p:tagLst>
</file>

<file path=ppt/tags/tag6.xml><?xml version="1.0" encoding="utf-8"?>
<p:tagLst xmlns:a="http://schemas.openxmlformats.org/drawingml/2006/main" xmlns:r="http://schemas.openxmlformats.org/officeDocument/2006/relationships" xmlns:p="http://schemas.openxmlformats.org/presentationml/2006/main">
  <p:tag name="DVSHAPEID" val="dBhqWtk8bFbgo9HfLmpZ2Q"/>
</p:tagLst>
</file>

<file path=ppt/tags/tag60.xml><?xml version="1.0" encoding="utf-8"?>
<p:tagLst xmlns:a="http://schemas.openxmlformats.org/drawingml/2006/main" xmlns:r="http://schemas.openxmlformats.org/officeDocument/2006/relationships" xmlns:p="http://schemas.openxmlformats.org/presentationml/2006/main">
  <p:tag name="DVSHAPEID" val="SOzc34Cl1LrHwfuyZlTbHC"/>
</p:tagLst>
</file>

<file path=ppt/tags/tag61.xml><?xml version="1.0" encoding="utf-8"?>
<p:tagLst xmlns:a="http://schemas.openxmlformats.org/drawingml/2006/main" xmlns:r="http://schemas.openxmlformats.org/officeDocument/2006/relationships" xmlns:p="http://schemas.openxmlformats.org/presentationml/2006/main">
  <p:tag name="DVSHAPEID" val="ZvfYQ5C5LdHZMZissn0Z75"/>
</p:tagLst>
</file>

<file path=ppt/tags/tag62.xml><?xml version="1.0" encoding="utf-8"?>
<p:tagLst xmlns:a="http://schemas.openxmlformats.org/drawingml/2006/main" xmlns:r="http://schemas.openxmlformats.org/officeDocument/2006/relationships" xmlns:p="http://schemas.openxmlformats.org/presentationml/2006/main">
  <p:tag name="DVSHAPEID" val="qaTZUuAdcDYgP3X4exIV0e"/>
</p:tagLst>
</file>

<file path=ppt/tags/tag63.xml><?xml version="1.0" encoding="utf-8"?>
<p:tagLst xmlns:a="http://schemas.openxmlformats.org/drawingml/2006/main" xmlns:r="http://schemas.openxmlformats.org/officeDocument/2006/relationships" xmlns:p="http://schemas.openxmlformats.org/presentationml/2006/main">
  <p:tag name="DVSHAPEID" val="ZwtvfxTvbIuT544Qb7ux03"/>
</p:tagLst>
</file>

<file path=ppt/tags/tag64.xml><?xml version="1.0" encoding="utf-8"?>
<p:tagLst xmlns:a="http://schemas.openxmlformats.org/drawingml/2006/main" xmlns:r="http://schemas.openxmlformats.org/officeDocument/2006/relationships" xmlns:p="http://schemas.openxmlformats.org/presentationml/2006/main">
  <p:tag name="DVSHAPEID" val="1v9evn9tgc5bbnwpe3kGsf"/>
</p:tagLst>
</file>

<file path=ppt/tags/tag65.xml><?xml version="1.0" encoding="utf-8"?>
<p:tagLst xmlns:a="http://schemas.openxmlformats.org/drawingml/2006/main" xmlns:r="http://schemas.openxmlformats.org/officeDocument/2006/relationships" xmlns:p="http://schemas.openxmlformats.org/presentationml/2006/main">
  <p:tag name="DVSHAPEID" val="MVXSZnlAqsdWvYl01vmIsh"/>
</p:tagLst>
</file>

<file path=ppt/tags/tag66.xml><?xml version="1.0" encoding="utf-8"?>
<p:tagLst xmlns:a="http://schemas.openxmlformats.org/drawingml/2006/main" xmlns:r="http://schemas.openxmlformats.org/officeDocument/2006/relationships" xmlns:p="http://schemas.openxmlformats.org/presentationml/2006/main">
  <p:tag name="DVSHAPEID" val="OTTHkLTrcjBLIehCnL7FMC"/>
</p:tagLst>
</file>

<file path=ppt/tags/tag67.xml><?xml version="1.0" encoding="utf-8"?>
<p:tagLst xmlns:a="http://schemas.openxmlformats.org/drawingml/2006/main" xmlns:r="http://schemas.openxmlformats.org/officeDocument/2006/relationships" xmlns:p="http://schemas.openxmlformats.org/presentationml/2006/main">
  <p:tag name="DVSHAPEID" val="YeRy4e1PkKNv63Zh3AHYfT"/>
</p:tagLst>
</file>

<file path=ppt/tags/tag68.xml><?xml version="1.0" encoding="utf-8"?>
<p:tagLst xmlns:a="http://schemas.openxmlformats.org/drawingml/2006/main" xmlns:r="http://schemas.openxmlformats.org/officeDocument/2006/relationships" xmlns:p="http://schemas.openxmlformats.org/presentationml/2006/main">
  <p:tag name="DVSHAPEID" val="lKf6Jp7BAMvbVEQLHFpnZR"/>
</p:tagLst>
</file>

<file path=ppt/tags/tag69.xml><?xml version="1.0" encoding="utf-8"?>
<p:tagLst xmlns:a="http://schemas.openxmlformats.org/drawingml/2006/main" xmlns:r="http://schemas.openxmlformats.org/officeDocument/2006/relationships" xmlns:p="http://schemas.openxmlformats.org/presentationml/2006/main">
  <p:tag name="DVSHAPEID" val="Xd7dD5HxXNm4T7iXuCHJ90"/>
</p:tagLst>
</file>

<file path=ppt/tags/tag7.xml><?xml version="1.0" encoding="utf-8"?>
<p:tagLst xmlns:a="http://schemas.openxmlformats.org/drawingml/2006/main" xmlns:r="http://schemas.openxmlformats.org/officeDocument/2006/relationships" xmlns:p="http://schemas.openxmlformats.org/presentationml/2006/main">
  <p:tag name="DVSHAPEID" val="fYojWHoxFZFnKtcbpHR7Xk"/>
</p:tagLst>
</file>

<file path=ppt/tags/tag70.xml><?xml version="1.0" encoding="utf-8"?>
<p:tagLst xmlns:a="http://schemas.openxmlformats.org/drawingml/2006/main" xmlns:r="http://schemas.openxmlformats.org/officeDocument/2006/relationships" xmlns:p="http://schemas.openxmlformats.org/presentationml/2006/main">
  <p:tag name="DVSHAPEID" val="ZU8krhS2ySUuN1ZwL1T3PI"/>
</p:tagLst>
</file>

<file path=ppt/tags/tag71.xml><?xml version="1.0" encoding="utf-8"?>
<p:tagLst xmlns:a="http://schemas.openxmlformats.org/drawingml/2006/main" xmlns:r="http://schemas.openxmlformats.org/officeDocument/2006/relationships" xmlns:p="http://schemas.openxmlformats.org/presentationml/2006/main">
  <p:tag name="DVSHAPEID" val="PQLJtKaNGfHWec4iEpEUeu"/>
</p:tagLst>
</file>

<file path=ppt/tags/tag72.xml><?xml version="1.0" encoding="utf-8"?>
<p:tagLst xmlns:a="http://schemas.openxmlformats.org/drawingml/2006/main" xmlns:r="http://schemas.openxmlformats.org/officeDocument/2006/relationships" xmlns:p="http://schemas.openxmlformats.org/presentationml/2006/main">
  <p:tag name="DVSHAPEID" val="9pjgYYQFP5bh5hzIO8SLbE"/>
</p:tagLst>
</file>

<file path=ppt/tags/tag73.xml><?xml version="1.0" encoding="utf-8"?>
<p:tagLst xmlns:a="http://schemas.openxmlformats.org/drawingml/2006/main" xmlns:r="http://schemas.openxmlformats.org/officeDocument/2006/relationships" xmlns:p="http://schemas.openxmlformats.org/presentationml/2006/main">
  <p:tag name="DVSHAPEID" val="MQNMrtnupUukHlpcLcW1pC"/>
</p:tagLst>
</file>

<file path=ppt/tags/tag74.xml><?xml version="1.0" encoding="utf-8"?>
<p:tagLst xmlns:a="http://schemas.openxmlformats.org/drawingml/2006/main" xmlns:r="http://schemas.openxmlformats.org/officeDocument/2006/relationships" xmlns:p="http://schemas.openxmlformats.org/presentationml/2006/main">
  <p:tag name="DVSHAPEID" val="KW7NJWBv2sivDtsbwnhlFg"/>
</p:tagLst>
</file>

<file path=ppt/tags/tag75.xml><?xml version="1.0" encoding="utf-8"?>
<p:tagLst xmlns:a="http://schemas.openxmlformats.org/drawingml/2006/main" xmlns:r="http://schemas.openxmlformats.org/officeDocument/2006/relationships" xmlns:p="http://schemas.openxmlformats.org/presentationml/2006/main">
  <p:tag name="DVSHAPEID" val="NKAdiBmFOae95RFEJrTTS1"/>
</p:tagLst>
</file>

<file path=ppt/tags/tag76.xml><?xml version="1.0" encoding="utf-8"?>
<p:tagLst xmlns:a="http://schemas.openxmlformats.org/drawingml/2006/main" xmlns:r="http://schemas.openxmlformats.org/officeDocument/2006/relationships" xmlns:p="http://schemas.openxmlformats.org/presentationml/2006/main">
  <p:tag name="DVSHAPEID" val="2bIWJzFzJ3Wt9mcvDZ9mE7"/>
</p:tagLst>
</file>

<file path=ppt/tags/tag77.xml><?xml version="1.0" encoding="utf-8"?>
<p:tagLst xmlns:a="http://schemas.openxmlformats.org/drawingml/2006/main" xmlns:r="http://schemas.openxmlformats.org/officeDocument/2006/relationships" xmlns:p="http://schemas.openxmlformats.org/presentationml/2006/main">
  <p:tag name="DVSHAPEID" val="gtnBwSDQsMoLIovmSM0erb"/>
</p:tagLst>
</file>

<file path=ppt/tags/tag78.xml><?xml version="1.0" encoding="utf-8"?>
<p:tagLst xmlns:a="http://schemas.openxmlformats.org/drawingml/2006/main" xmlns:r="http://schemas.openxmlformats.org/officeDocument/2006/relationships" xmlns:p="http://schemas.openxmlformats.org/presentationml/2006/main">
  <p:tag name="DVSHAPEID" val="dBHirdNTKvmUVfy73MVSBa"/>
</p:tagLst>
</file>

<file path=ppt/tags/tag79.xml><?xml version="1.0" encoding="utf-8"?>
<p:tagLst xmlns:a="http://schemas.openxmlformats.org/drawingml/2006/main" xmlns:r="http://schemas.openxmlformats.org/officeDocument/2006/relationships" xmlns:p="http://schemas.openxmlformats.org/presentationml/2006/main">
  <p:tag name="DVSHAPEID" val="5nEO0h6mlpG5gMUdrp3y1T"/>
</p:tagLst>
</file>

<file path=ppt/tags/tag8.xml><?xml version="1.0" encoding="utf-8"?>
<p:tagLst xmlns:a="http://schemas.openxmlformats.org/drawingml/2006/main" xmlns:r="http://schemas.openxmlformats.org/officeDocument/2006/relationships" xmlns:p="http://schemas.openxmlformats.org/presentationml/2006/main">
  <p:tag name="DVSHAPEID" val="v63Vfcako2snlj2CxDJEZb"/>
</p:tagLst>
</file>

<file path=ppt/tags/tag80.xml><?xml version="1.0" encoding="utf-8"?>
<p:tagLst xmlns:a="http://schemas.openxmlformats.org/drawingml/2006/main" xmlns:r="http://schemas.openxmlformats.org/officeDocument/2006/relationships" xmlns:p="http://schemas.openxmlformats.org/presentationml/2006/main">
  <p:tag name="DVSHAPEID" val="pNsgOKJdjzz3wjEDdwNo9X"/>
</p:tagLst>
</file>

<file path=ppt/tags/tag81.xml><?xml version="1.0" encoding="utf-8"?>
<p:tagLst xmlns:a="http://schemas.openxmlformats.org/drawingml/2006/main" xmlns:r="http://schemas.openxmlformats.org/officeDocument/2006/relationships" xmlns:p="http://schemas.openxmlformats.org/presentationml/2006/main">
  <p:tag name="DVSECTIONID" val="jTGEQ5ZbKze4ivdTFGA2Vy"/>
</p:tagLst>
</file>

<file path=ppt/tags/tag82.xml><?xml version="1.0" encoding="utf-8"?>
<p:tagLst xmlns:a="http://schemas.openxmlformats.org/drawingml/2006/main" xmlns:r="http://schemas.openxmlformats.org/officeDocument/2006/relationships" xmlns:p="http://schemas.openxmlformats.org/presentationml/2006/main">
  <p:tag name="DVSHAPEID" val="t4am6HZbUKKUR7eLu1dRwy"/>
</p:tagLst>
</file>

<file path=ppt/tags/tag83.xml><?xml version="1.0" encoding="utf-8"?>
<p:tagLst xmlns:a="http://schemas.openxmlformats.org/drawingml/2006/main" xmlns:r="http://schemas.openxmlformats.org/officeDocument/2006/relationships" xmlns:p="http://schemas.openxmlformats.org/presentationml/2006/main">
  <p:tag name="DVSHAPEID" val="x5mAdNePq89Pe1Hguaac31"/>
</p:tagLst>
</file>

<file path=ppt/tags/tag84.xml><?xml version="1.0" encoding="utf-8"?>
<p:tagLst xmlns:a="http://schemas.openxmlformats.org/drawingml/2006/main" xmlns:r="http://schemas.openxmlformats.org/officeDocument/2006/relationships" xmlns:p="http://schemas.openxmlformats.org/presentationml/2006/main">
  <p:tag name="DVSECTIONID" val="K0pzyvOWzUeP98GhZFhuMe"/>
</p:tagLst>
</file>

<file path=ppt/tags/tag85.xml><?xml version="1.0" encoding="utf-8"?>
<p:tagLst xmlns:a="http://schemas.openxmlformats.org/drawingml/2006/main" xmlns:r="http://schemas.openxmlformats.org/officeDocument/2006/relationships" xmlns:p="http://schemas.openxmlformats.org/presentationml/2006/main">
  <p:tag name="DVSHAPEID" val="2rTbnociUEsVx40vucX5kB"/>
</p:tagLst>
</file>

<file path=ppt/tags/tag86.xml><?xml version="1.0" encoding="utf-8"?>
<p:tagLst xmlns:a="http://schemas.openxmlformats.org/drawingml/2006/main" xmlns:r="http://schemas.openxmlformats.org/officeDocument/2006/relationships" xmlns:p="http://schemas.openxmlformats.org/presentationml/2006/main">
  <p:tag name="DVSHAPEID" val="L2Td3dw3Hjuv3UH1pPD8eu"/>
</p:tagLst>
</file>

<file path=ppt/tags/tag87.xml><?xml version="1.0" encoding="utf-8"?>
<p:tagLst xmlns:a="http://schemas.openxmlformats.org/drawingml/2006/main" xmlns:r="http://schemas.openxmlformats.org/officeDocument/2006/relationships" xmlns:p="http://schemas.openxmlformats.org/presentationml/2006/main">
  <p:tag name="DVSHAPEID" val="njuDfYFXfYHqFRialYLQX8"/>
</p:tagLst>
</file>

<file path=ppt/tags/tag88.xml><?xml version="1.0" encoding="utf-8"?>
<p:tagLst xmlns:a="http://schemas.openxmlformats.org/drawingml/2006/main" xmlns:r="http://schemas.openxmlformats.org/officeDocument/2006/relationships" xmlns:p="http://schemas.openxmlformats.org/presentationml/2006/main">
  <p:tag name="DVSECTIONID" val="1AXGnuT6YKDK8GfgwtmO0k"/>
</p:tagLst>
</file>

<file path=ppt/tags/tag89.xml><?xml version="1.0" encoding="utf-8"?>
<p:tagLst xmlns:a="http://schemas.openxmlformats.org/drawingml/2006/main" xmlns:r="http://schemas.openxmlformats.org/officeDocument/2006/relationships" xmlns:p="http://schemas.openxmlformats.org/presentationml/2006/main">
  <p:tag name="DVSHAPEID" val="q115OsN7sbnhEAIqYynJ4w"/>
</p:tagLst>
</file>

<file path=ppt/tags/tag9.xml><?xml version="1.0" encoding="utf-8"?>
<p:tagLst xmlns:a="http://schemas.openxmlformats.org/drawingml/2006/main" xmlns:r="http://schemas.openxmlformats.org/officeDocument/2006/relationships" xmlns:p="http://schemas.openxmlformats.org/presentationml/2006/main">
  <p:tag name="DVSHAPEID" val="B0od3AXI8UTVshf0scmkBC"/>
</p:tagLst>
</file>

<file path=ppt/tags/tag90.xml><?xml version="1.0" encoding="utf-8"?>
<p:tagLst xmlns:a="http://schemas.openxmlformats.org/drawingml/2006/main" xmlns:r="http://schemas.openxmlformats.org/officeDocument/2006/relationships" xmlns:p="http://schemas.openxmlformats.org/presentationml/2006/main">
  <p:tag name="DVSHAPEID" val="NCePJfuFmnwfSsB9ada7wv"/>
</p:tagLst>
</file>

<file path=ppt/tags/tag91.xml><?xml version="1.0" encoding="utf-8"?>
<p:tagLst xmlns:a="http://schemas.openxmlformats.org/drawingml/2006/main" xmlns:r="http://schemas.openxmlformats.org/officeDocument/2006/relationships" xmlns:p="http://schemas.openxmlformats.org/presentationml/2006/main">
  <p:tag name="DVSECTIONID" val="Qsl5coHUKrLwZOCR8k3sWt"/>
</p:tagLst>
</file>

<file path=ppt/tags/tag92.xml><?xml version="1.0" encoding="utf-8"?>
<p:tagLst xmlns:a="http://schemas.openxmlformats.org/drawingml/2006/main" xmlns:r="http://schemas.openxmlformats.org/officeDocument/2006/relationships" xmlns:p="http://schemas.openxmlformats.org/presentationml/2006/main">
  <p:tag name="DVSHAPEID" val="3odIrUZdte4UdoQYJxDNPZ"/>
</p:tagLst>
</file>

<file path=ppt/tags/tag93.xml><?xml version="1.0" encoding="utf-8"?>
<p:tagLst xmlns:a="http://schemas.openxmlformats.org/drawingml/2006/main" xmlns:r="http://schemas.openxmlformats.org/officeDocument/2006/relationships" xmlns:p="http://schemas.openxmlformats.org/presentationml/2006/main">
  <p:tag name="DVSHAPEID" val="KpHgOOn9yWZizQC0OzF9Ui"/>
</p:tagLst>
</file>

<file path=ppt/tags/tag94.xml><?xml version="1.0" encoding="utf-8"?>
<p:tagLst xmlns:a="http://schemas.openxmlformats.org/drawingml/2006/main" xmlns:r="http://schemas.openxmlformats.org/officeDocument/2006/relationships" xmlns:p="http://schemas.openxmlformats.org/presentationml/2006/main">
  <p:tag name="DVSHAPEID" val="aYedictDtJG4EO0b6bPjF7"/>
</p:tagLst>
</file>

<file path=ppt/tags/tag95.xml><?xml version="1.0" encoding="utf-8"?>
<p:tagLst xmlns:a="http://schemas.openxmlformats.org/drawingml/2006/main" xmlns:r="http://schemas.openxmlformats.org/officeDocument/2006/relationships" xmlns:p="http://schemas.openxmlformats.org/presentationml/2006/main">
  <p:tag name="DVSECTIONID" val="cpZZ1J9N7YdHKvlhhup30c"/>
</p:tagLst>
</file>

<file path=ppt/tags/tag96.xml><?xml version="1.0" encoding="utf-8"?>
<p:tagLst xmlns:a="http://schemas.openxmlformats.org/drawingml/2006/main" xmlns:r="http://schemas.openxmlformats.org/officeDocument/2006/relationships" xmlns:p="http://schemas.openxmlformats.org/presentationml/2006/main">
  <p:tag name="DVSHAPEID" val="UVP0lIJ37G4seJ1BvbGVtg"/>
</p:tagLst>
</file>

<file path=ppt/tags/tag97.xml><?xml version="1.0" encoding="utf-8"?>
<p:tagLst xmlns:a="http://schemas.openxmlformats.org/drawingml/2006/main" xmlns:r="http://schemas.openxmlformats.org/officeDocument/2006/relationships" xmlns:p="http://schemas.openxmlformats.org/presentationml/2006/main">
  <p:tag name="DVSHAPEID" val="BvbOZCttjAC33jniQKUqB0"/>
</p:tagLst>
</file>

<file path=ppt/tags/tag98.xml><?xml version="1.0" encoding="utf-8"?>
<p:tagLst xmlns:a="http://schemas.openxmlformats.org/drawingml/2006/main" xmlns:r="http://schemas.openxmlformats.org/officeDocument/2006/relationships" xmlns:p="http://schemas.openxmlformats.org/presentationml/2006/main">
  <p:tag name="DVSECTIONID" val="YCHrEEl2KxnmfW6cmXLWjM"/>
</p:tagLst>
</file>

<file path=ppt/tags/tag99.xml><?xml version="1.0" encoding="utf-8"?>
<p:tagLst xmlns:a="http://schemas.openxmlformats.org/drawingml/2006/main" xmlns:r="http://schemas.openxmlformats.org/officeDocument/2006/relationships" xmlns:p="http://schemas.openxmlformats.org/presentationml/2006/main">
  <p:tag name="DVSHAPEID" val="ZczhauFDDKEEjjPxJ6zEmu"/>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3223</TotalTime>
  <Words>1490</Words>
  <Application>Microsoft Office PowerPoint</Application>
  <PresentationFormat>On-screen Show (4:3)</PresentationFormat>
  <Paragraphs>249</Paragraphs>
  <Slides>29</Slides>
  <Notes>2</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Equity</vt:lpstr>
      <vt:lpstr> Welcome  Electronic Time and Attendance – Training Module </vt:lpstr>
      <vt:lpstr>Module Instructions</vt:lpstr>
      <vt:lpstr>Electronic Time and Attendance </vt:lpstr>
      <vt:lpstr>Overview of the Monthly Process - All Employees</vt:lpstr>
      <vt:lpstr>Electronic Time and Attendance </vt:lpstr>
      <vt:lpstr>Access to SUNY HR will be found at: http://www.suny.edu/time</vt:lpstr>
      <vt:lpstr> To Enter, Click on the “Time and Attendance” Tab</vt:lpstr>
      <vt:lpstr> Next, Select Month(Accrual Period)</vt:lpstr>
      <vt:lpstr>A Few Notes About Accrual Balances </vt:lpstr>
      <vt:lpstr>Enter Holiday Credits First – Every Month, Every Time. THEN SAVE!</vt:lpstr>
      <vt:lpstr>Enter Charges for Vacation, Sick, or Other.  THEN SAVE!</vt:lpstr>
      <vt:lpstr>  A) View of Sub-Menu Produced by Clicking on Individual Calendar Dates –  Single-Day Entries </vt:lpstr>
      <vt:lpstr>B) View of Sub-Menu Produced by Clicking on Individual Calendar Dates –  Multiple Day Entries, Same Reason Code</vt:lpstr>
      <vt:lpstr>About  “TIME RECORD COMMENTS”</vt:lpstr>
      <vt:lpstr> LAST STEPS:  Review Entries for Accuracy,   Certify (Sign), and lastly,   Submit to Supervisor. </vt:lpstr>
      <vt:lpstr>Sign out of the SUNY browser AND close. </vt:lpstr>
      <vt:lpstr>OPTIONAL FEATURES AND NOTES</vt:lpstr>
      <vt:lpstr>       SUPERVISOR’S OPTION: Electronically Requesting Time Off</vt:lpstr>
      <vt:lpstr>    When using this Optional Feature, Remember to “SUBMIT” Your Request </vt:lpstr>
      <vt:lpstr>     ABOUT FLOATERS</vt:lpstr>
      <vt:lpstr>ABOUT E-MAIL NOTIFICATIONS</vt:lpstr>
      <vt:lpstr> ABOUT LEAVE DONATIONS</vt:lpstr>
      <vt:lpstr>Electronic Time and Attendance</vt:lpstr>
      <vt:lpstr>Overview of the Monthly Process - SUPERVISORS</vt:lpstr>
      <vt:lpstr>Supervisors</vt:lpstr>
      <vt:lpstr>   Supervisors will have a “Work Roster” selection to view and approve the electronic record status of direct reports. </vt:lpstr>
      <vt:lpstr>Your Turn! </vt:lpstr>
      <vt:lpstr>Contact Information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Lisa Havtur</dc:creator>
  <cp:lastModifiedBy>Patricia H MacNeill</cp:lastModifiedBy>
  <cp:revision>80</cp:revision>
  <cp:lastPrinted>2012-03-12T19:10:50Z</cp:lastPrinted>
  <dcterms:created xsi:type="dcterms:W3CDTF">2012-01-06T16:59:08Z</dcterms:created>
  <dcterms:modified xsi:type="dcterms:W3CDTF">2012-08-13T15:10:15Z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Google.Documents.Tracking">
    <vt:lpwstr>true</vt:lpwstr>
  </property>
  <property fmtid="{D5CDD505-2E9C-101B-9397-08002B2CF9AE}" pid="3" name="Google.Documents.DocumentId">
    <vt:lpwstr>1eSfThw8jEN09YxxzLoI0ga--NgW_QVcB3lEGZkDm5KE</vt:lpwstr>
  </property>
  <property fmtid="{D5CDD505-2E9C-101B-9397-08002B2CF9AE}" pid="4" name="Google.Documents.RevisionId">
    <vt:lpwstr>08500594163871862819</vt:lpwstr>
  </property>
  <property fmtid="{D5CDD505-2E9C-101B-9397-08002B2CF9AE}" pid="5" name="Google.Documents.PluginVersion">
    <vt:lpwstr>2.0.2662.553</vt:lpwstr>
  </property>
  <property fmtid="{D5CDD505-2E9C-101B-9397-08002B2CF9AE}" pid="6" name="Google.Documents.MergeIncapabilityFlags">
    <vt:i4>0</vt:i4>
  </property>
</Properties>
</file>