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c0174e5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c0174e5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c0174e5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c0174e5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c0174e5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c0174e5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0174e5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0174e5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Saxena Study Abroad - India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Led Study</a:t>
            </a:r>
            <a:endParaRPr/>
          </a:p>
        </p:txBody>
      </p:sp>
    </p:spTree>
  </p:cSld>
  <p:clrMapOvr>
    <a:masterClrMapping/>
  </p:clrMapOvr>
  <p:transition spd="slow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00" y="75950"/>
            <a:ext cx="3794800" cy="499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9100" y="75950"/>
            <a:ext cx="5028299" cy="49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75" y="102625"/>
            <a:ext cx="8132130" cy="48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5" y="0"/>
            <a:ext cx="575254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795" y="-1000"/>
            <a:ext cx="378721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Nunito</vt:lpstr>
      <vt:lpstr>Arial</vt:lpstr>
      <vt:lpstr>Calibri</vt:lpstr>
      <vt:lpstr>Shift</vt:lpstr>
      <vt:lpstr>Dr. Saxena Study Abroad - India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Saxena Study Abroad - India</dc:title>
  <dc:creator>Michele</dc:creator>
  <cp:lastModifiedBy>me</cp:lastModifiedBy>
  <cp:revision>2</cp:revision>
  <dcterms:modified xsi:type="dcterms:W3CDTF">2019-01-21T16:43:35Z</dcterms:modified>
</cp:coreProperties>
</file>