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13" r:id="rId2"/>
    <p:sldMasterId id="2147483691" r:id="rId3"/>
    <p:sldMasterId id="2147483703" r:id="rId4"/>
  </p:sldMasterIdLst>
  <p:notesMasterIdLst>
    <p:notesMasterId r:id="rId13"/>
  </p:notesMasterIdLst>
  <p:handoutMasterIdLst>
    <p:handoutMasterId r:id="rId14"/>
  </p:handoutMasterIdLst>
  <p:sldIdLst>
    <p:sldId id="361" r:id="rId5"/>
    <p:sldId id="365" r:id="rId6"/>
    <p:sldId id="369" r:id="rId7"/>
    <p:sldId id="383" r:id="rId8"/>
    <p:sldId id="384" r:id="rId9"/>
    <p:sldId id="385" r:id="rId10"/>
    <p:sldId id="386" r:id="rId11"/>
    <p:sldId id="382" r:id="rId12"/>
  </p:sldIdLst>
  <p:sldSz cx="10058400" cy="7772400"/>
  <p:notesSz cx="7010400" cy="9296400"/>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son Dunn" initials="AD"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7D7F"/>
    <a:srgbClr val="9696B4"/>
    <a:srgbClr val="BAC872"/>
    <a:srgbClr val="CED89A"/>
    <a:srgbClr val="B9D08A"/>
    <a:srgbClr val="C2D69A"/>
    <a:srgbClr val="003F87"/>
    <a:srgbClr val="E6E6EE"/>
    <a:srgbClr val="C9C9D9"/>
    <a:srgbClr val="1C43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8" autoAdjust="0"/>
    <p:restoredTop sz="94630" autoAdjust="0"/>
  </p:normalViewPr>
  <p:slideViewPr>
    <p:cSldViewPr>
      <p:cViewPr varScale="1">
        <p:scale>
          <a:sx n="62" d="100"/>
          <a:sy n="62" d="100"/>
        </p:scale>
        <p:origin x="1476" y="72"/>
      </p:cViewPr>
      <p:guideLst>
        <p:guide orient="horz" pos="2448"/>
        <p:guide pos="316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9" d="100"/>
          <a:sy n="69" d="100"/>
        </p:scale>
        <p:origin x="323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A0AEDAC7-16BA-4CBD-9D22-134CA60F848A}" type="datetimeFigureOut">
              <a:rPr lang="en-US" smtClean="0"/>
              <a:t>6/21/2016</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30303FD4-FCC9-4D57-AD85-C5C4BFD57695}" type="slidenum">
              <a:rPr lang="en-US" smtClean="0"/>
              <a:t>‹#›</a:t>
            </a:fld>
            <a:endParaRPr lang="en-US" dirty="0"/>
          </a:p>
        </p:txBody>
      </p:sp>
    </p:spTree>
    <p:extLst>
      <p:ext uri="{BB962C8B-B14F-4D97-AF65-F5344CB8AC3E}">
        <p14:creationId xmlns:p14="http://schemas.microsoft.com/office/powerpoint/2010/main" val="1886960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BAD9E56A-1D14-4DBD-9944-0BA1B1004E1B}" type="datetimeFigureOut">
              <a:rPr lang="en-US" smtClean="0"/>
              <a:t>6/21/2016</a:t>
            </a:fld>
            <a:endParaRPr lang="en-US" dirty="0"/>
          </a:p>
        </p:txBody>
      </p:sp>
      <p:sp>
        <p:nvSpPr>
          <p:cNvPr id="4" name="Slide Image Placeholder 3"/>
          <p:cNvSpPr>
            <a:spLocks noGrp="1" noRot="1" noChangeAspect="1"/>
          </p:cNvSpPr>
          <p:nvPr>
            <p:ph type="sldImg" idx="2"/>
          </p:nvPr>
        </p:nvSpPr>
        <p:spPr>
          <a:xfrm>
            <a:off x="1250950" y="698500"/>
            <a:ext cx="45085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41626581-A67D-4728-8E2C-B99CEEECC199}" type="slidenum">
              <a:rPr lang="en-US" smtClean="0"/>
              <a:t>‹#›</a:t>
            </a:fld>
            <a:endParaRPr lang="en-US" dirty="0"/>
          </a:p>
        </p:txBody>
      </p:sp>
    </p:spTree>
    <p:extLst>
      <p:ext uri="{BB962C8B-B14F-4D97-AF65-F5344CB8AC3E}">
        <p14:creationId xmlns:p14="http://schemas.microsoft.com/office/powerpoint/2010/main" val="1361163252"/>
      </p:ext>
    </p:extLst>
  </p:cSld>
  <p:clrMap bg1="lt1" tx1="dk1" bg2="lt2" tx2="dk2" accent1="accent1" accent2="accent2" accent3="accent3" accent4="accent4" accent5="accent5" accent6="accent6" hlink="hlink" folHlink="folHlink"/>
  <p:notesStyle>
    <a:lvl1pPr marL="0" algn="l" defTabSz="1018824" rtl="0" eaLnBrk="1" latinLnBrk="0" hangingPunct="1">
      <a:defRPr sz="1300" kern="1200">
        <a:solidFill>
          <a:schemeClr val="tx1"/>
        </a:solidFill>
        <a:latin typeface="+mn-lt"/>
        <a:ea typeface="+mn-ea"/>
        <a:cs typeface="+mn-cs"/>
      </a:defRPr>
    </a:lvl1pPr>
    <a:lvl2pPr marL="509412" algn="l" defTabSz="1018824" rtl="0" eaLnBrk="1" latinLnBrk="0" hangingPunct="1">
      <a:defRPr sz="1300" kern="1200">
        <a:solidFill>
          <a:schemeClr val="tx1"/>
        </a:solidFill>
        <a:latin typeface="+mn-lt"/>
        <a:ea typeface="+mn-ea"/>
        <a:cs typeface="+mn-cs"/>
      </a:defRPr>
    </a:lvl2pPr>
    <a:lvl3pPr marL="1018824" algn="l" defTabSz="1018824" rtl="0" eaLnBrk="1" latinLnBrk="0" hangingPunct="1">
      <a:defRPr sz="1300" kern="1200">
        <a:solidFill>
          <a:schemeClr val="tx1"/>
        </a:solidFill>
        <a:latin typeface="+mn-lt"/>
        <a:ea typeface="+mn-ea"/>
        <a:cs typeface="+mn-cs"/>
      </a:defRPr>
    </a:lvl3pPr>
    <a:lvl4pPr marL="1528237" algn="l" defTabSz="1018824" rtl="0" eaLnBrk="1" latinLnBrk="0" hangingPunct="1">
      <a:defRPr sz="1300" kern="1200">
        <a:solidFill>
          <a:schemeClr val="tx1"/>
        </a:solidFill>
        <a:latin typeface="+mn-lt"/>
        <a:ea typeface="+mn-ea"/>
        <a:cs typeface="+mn-cs"/>
      </a:defRPr>
    </a:lvl4pPr>
    <a:lvl5pPr marL="2037649" algn="l" defTabSz="1018824" rtl="0" eaLnBrk="1" latinLnBrk="0" hangingPunct="1">
      <a:defRPr sz="1300" kern="1200">
        <a:solidFill>
          <a:schemeClr val="tx1"/>
        </a:solidFill>
        <a:latin typeface="+mn-lt"/>
        <a:ea typeface="+mn-ea"/>
        <a:cs typeface="+mn-cs"/>
      </a:defRPr>
    </a:lvl5pPr>
    <a:lvl6pPr marL="2547061" algn="l" defTabSz="1018824" rtl="0" eaLnBrk="1" latinLnBrk="0" hangingPunct="1">
      <a:defRPr sz="1300" kern="1200">
        <a:solidFill>
          <a:schemeClr val="tx1"/>
        </a:solidFill>
        <a:latin typeface="+mn-lt"/>
        <a:ea typeface="+mn-ea"/>
        <a:cs typeface="+mn-cs"/>
      </a:defRPr>
    </a:lvl6pPr>
    <a:lvl7pPr marL="3056473" algn="l" defTabSz="1018824" rtl="0" eaLnBrk="1" latinLnBrk="0" hangingPunct="1">
      <a:defRPr sz="1300" kern="1200">
        <a:solidFill>
          <a:schemeClr val="tx1"/>
        </a:solidFill>
        <a:latin typeface="+mn-lt"/>
        <a:ea typeface="+mn-ea"/>
        <a:cs typeface="+mn-cs"/>
      </a:defRPr>
    </a:lvl7pPr>
    <a:lvl8pPr marL="3565886" algn="l" defTabSz="1018824" rtl="0" eaLnBrk="1" latinLnBrk="0" hangingPunct="1">
      <a:defRPr sz="1300" kern="1200">
        <a:solidFill>
          <a:schemeClr val="tx1"/>
        </a:solidFill>
        <a:latin typeface="+mn-lt"/>
        <a:ea typeface="+mn-ea"/>
        <a:cs typeface="+mn-cs"/>
      </a:defRPr>
    </a:lvl8pPr>
    <a:lvl9pPr marL="4075298" algn="l" defTabSz="1018824"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1626581-A67D-4728-8E2C-B99CEEECC199}" type="slidenum">
              <a:rPr lang="en-US" smtClean="0"/>
              <a:t>1</a:t>
            </a:fld>
            <a:endParaRPr lang="en-US" dirty="0"/>
          </a:p>
        </p:txBody>
      </p:sp>
    </p:spTree>
    <p:extLst>
      <p:ext uri="{BB962C8B-B14F-4D97-AF65-F5344CB8AC3E}">
        <p14:creationId xmlns:p14="http://schemas.microsoft.com/office/powerpoint/2010/main" val="30763327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Master" Target="../slideMasters/slideMaster3.xml"/><Relationship Id="rId5" Type="http://schemas.openxmlformats.org/officeDocument/2006/relationships/image" Target="../media/image6.png"/><Relationship Id="rId4" Type="http://schemas.openxmlformats.org/officeDocument/2006/relationships/image" Target="../media/image5.jpe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Master" Target="../slideMasters/slideMaster3.xml"/><Relationship Id="rId5" Type="http://schemas.openxmlformats.org/officeDocument/2006/relationships/image" Target="../media/image6.png"/><Relationship Id="rId4" Type="http://schemas.openxmlformats.org/officeDocument/2006/relationships/image" Target="../media/image5.jpe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Master" Target="../slideMasters/slideMaster3.xml"/><Relationship Id="rId5" Type="http://schemas.openxmlformats.org/officeDocument/2006/relationships/image" Target="../media/image6.png"/><Relationship Id="rId4" Type="http://schemas.openxmlformats.org/officeDocument/2006/relationships/image" Target="../media/image5.jpeg"/></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4.xml"/><Relationship Id="rId4" Type="http://schemas.openxmlformats.org/officeDocument/2006/relationships/image" Target="../media/image6.png"/></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Master" Target="../slideMasters/slideMaster4.xml"/><Relationship Id="rId5" Type="http://schemas.openxmlformats.org/officeDocument/2006/relationships/image" Target="../media/image6.png"/><Relationship Id="rId4" Type="http://schemas.openxmlformats.org/officeDocument/2006/relationships/image" Target="../media/image5.jpe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Master" Target="../slideMasters/slideMaster4.xml"/><Relationship Id="rId5" Type="http://schemas.openxmlformats.org/officeDocument/2006/relationships/image" Target="../media/image6.png"/><Relationship Id="rId4" Type="http://schemas.openxmlformats.org/officeDocument/2006/relationships/image" Target="../media/image5.jpeg"/></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jpeg"/><Relationship Id="rId1" Type="http://schemas.openxmlformats.org/officeDocument/2006/relationships/slideMaster" Target="../slideMasters/slideMaster4.xml"/><Relationship Id="rId5" Type="http://schemas.openxmlformats.org/officeDocument/2006/relationships/image" Target="../media/image6.png"/><Relationship Id="rId4" Type="http://schemas.openxmlformats.org/officeDocument/2006/relationships/image" Target="../media/image5.jpeg"/></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4.xml"/><Relationship Id="rId4" Type="http://schemas.openxmlformats.org/officeDocument/2006/relationships/image" Target="../media/image6.png"/></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4.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4.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8866" t="5706" r="9382" b="1429"/>
          <a:stretch/>
        </p:blipFill>
        <p:spPr>
          <a:xfrm>
            <a:off x="0" y="0"/>
            <a:ext cx="10058400" cy="7772400"/>
          </a:xfrm>
          <a:prstGeom prst="rect">
            <a:avLst/>
          </a:prstGeom>
        </p:spPr>
      </p:pic>
      <p:sp>
        <p:nvSpPr>
          <p:cNvPr id="2" name="Title 1"/>
          <p:cNvSpPr>
            <a:spLocks noGrp="1"/>
          </p:cNvSpPr>
          <p:nvPr>
            <p:ph type="ctrTitle"/>
          </p:nvPr>
        </p:nvSpPr>
        <p:spPr>
          <a:xfrm>
            <a:off x="502920" y="3627120"/>
            <a:ext cx="8549640" cy="2072640"/>
          </a:xfrm>
        </p:spPr>
        <p:txBody>
          <a:bodyPr anchor="b">
            <a:normAutofit/>
          </a:bodyPr>
          <a:lstStyle>
            <a:lvl1pPr algn="l">
              <a:defRPr sz="4000">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502920" y="6217920"/>
            <a:ext cx="7040880" cy="777240"/>
          </a:xfrm>
        </p:spPr>
        <p:txBody>
          <a:bodyPr>
            <a:normAutofit/>
          </a:bodyPr>
          <a:lstStyle>
            <a:lvl1pPr marL="0" indent="0" algn="l">
              <a:buNone/>
              <a:defRPr sz="2700" b="1" cap="all" baseline="0">
                <a:solidFill>
                  <a:schemeClr val="bg1"/>
                </a:solidFill>
                <a:latin typeface="Segoe UI" panose="020B0502040204020203" pitchFamily="34" charset="0"/>
              </a:defRPr>
            </a:lvl1pPr>
            <a:lvl2pPr marL="509412" indent="0" algn="ctr">
              <a:buNone/>
              <a:defRPr>
                <a:solidFill>
                  <a:schemeClr val="tx1">
                    <a:tint val="75000"/>
                  </a:schemeClr>
                </a:solidFill>
              </a:defRPr>
            </a:lvl2pPr>
            <a:lvl3pPr marL="1018824" indent="0" algn="ctr">
              <a:buNone/>
              <a:defRPr>
                <a:solidFill>
                  <a:schemeClr val="tx1">
                    <a:tint val="75000"/>
                  </a:schemeClr>
                </a:solidFill>
              </a:defRPr>
            </a:lvl3pPr>
            <a:lvl4pPr marL="1528237" indent="0" algn="ctr">
              <a:buNone/>
              <a:defRPr>
                <a:solidFill>
                  <a:schemeClr val="tx1">
                    <a:tint val="75000"/>
                  </a:schemeClr>
                </a:solidFill>
              </a:defRPr>
            </a:lvl4pPr>
            <a:lvl5pPr marL="2037649" indent="0" algn="ctr">
              <a:buNone/>
              <a:defRPr>
                <a:solidFill>
                  <a:schemeClr val="tx1">
                    <a:tint val="75000"/>
                  </a:schemeClr>
                </a:solidFill>
              </a:defRPr>
            </a:lvl5pPr>
            <a:lvl6pPr marL="2547061" indent="0" algn="ctr">
              <a:buNone/>
              <a:defRPr>
                <a:solidFill>
                  <a:schemeClr val="tx1">
                    <a:tint val="75000"/>
                  </a:schemeClr>
                </a:solidFill>
              </a:defRPr>
            </a:lvl6pPr>
            <a:lvl7pPr marL="3056473" indent="0" algn="ctr">
              <a:buNone/>
              <a:defRPr>
                <a:solidFill>
                  <a:schemeClr val="tx1">
                    <a:tint val="75000"/>
                  </a:schemeClr>
                </a:solidFill>
              </a:defRPr>
            </a:lvl7pPr>
            <a:lvl8pPr marL="3565886" indent="0" algn="ctr">
              <a:buNone/>
              <a:defRPr>
                <a:solidFill>
                  <a:schemeClr val="tx1">
                    <a:tint val="75000"/>
                  </a:schemeClr>
                </a:solidFill>
              </a:defRPr>
            </a:lvl8pPr>
            <a:lvl9pPr marL="4075298" indent="0" algn="ctr">
              <a:buNone/>
              <a:defRPr>
                <a:solidFill>
                  <a:schemeClr val="tx1">
                    <a:tint val="75000"/>
                  </a:schemeClr>
                </a:solidFill>
              </a:defRPr>
            </a:lvl9pPr>
          </a:lstStyle>
          <a:p>
            <a:r>
              <a:rPr lang="en-US" dirty="0" smtClean="0"/>
              <a:t>Click to edit Master subtitle style</a:t>
            </a:r>
            <a:endParaRPr lang="en-US" dirty="0"/>
          </a:p>
        </p:txBody>
      </p:sp>
      <p:sp>
        <p:nvSpPr>
          <p:cNvPr id="8" name="Subtitle 2"/>
          <p:cNvSpPr txBox="1">
            <a:spLocks/>
          </p:cNvSpPr>
          <p:nvPr userDrawn="1"/>
        </p:nvSpPr>
        <p:spPr>
          <a:xfrm>
            <a:off x="502920" y="5699760"/>
            <a:ext cx="7040880" cy="518160"/>
          </a:xfrm>
          <a:prstGeom prst="rect">
            <a:avLst/>
          </a:prstGeom>
        </p:spPr>
        <p:txBody>
          <a:bodyPr vert="horz" lIns="101882" tIns="50941" rIns="101882" bIns="50941"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US" sz="2200" b="0" dirty="0" smtClean="0">
                <a:solidFill>
                  <a:schemeClr val="bg1"/>
                </a:solidFill>
                <a:latin typeface="Segoe UI Semibold" panose="020B0702040204020203" pitchFamily="34" charset="0"/>
                <a:ea typeface="Segoe UI" panose="020B0502040204020203" pitchFamily="34" charset="0"/>
                <a:cs typeface="Segoe UI" panose="020B0502040204020203" pitchFamily="34" charset="0"/>
              </a:rPr>
              <a:t>presented by</a:t>
            </a:r>
            <a:endParaRPr lang="en-US" sz="2200" b="0" dirty="0">
              <a:solidFill>
                <a:schemeClr val="bg1"/>
              </a:solidFill>
              <a:latin typeface="Segoe UI Semibold" panose="020B0702040204020203" pitchFamily="34" charset="0"/>
              <a:ea typeface="Segoe UI" panose="020B0502040204020203" pitchFamily="34" charset="0"/>
              <a:cs typeface="Segoe UI" panose="020B0502040204020203" pitchFamily="34" charset="0"/>
            </a:endParaRPr>
          </a:p>
        </p:txBody>
      </p:sp>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27857" y="604520"/>
            <a:ext cx="6202684" cy="2887144"/>
          </a:xfrm>
          <a:prstGeom prst="rect">
            <a:avLst/>
          </a:prstGeom>
        </p:spPr>
      </p:pic>
    </p:spTree>
    <p:extLst>
      <p:ext uri="{BB962C8B-B14F-4D97-AF65-F5344CB8AC3E}">
        <p14:creationId xmlns:p14="http://schemas.microsoft.com/office/powerpoint/2010/main" val="76715360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2" name="Rectangle 1"/>
          <p:cNvSpPr/>
          <p:nvPr userDrawn="1"/>
        </p:nvSpPr>
        <p:spPr>
          <a:xfrm>
            <a:off x="-4008" y="457200"/>
            <a:ext cx="10058400" cy="6400800"/>
          </a:xfrm>
          <a:prstGeom prst="rect">
            <a:avLst/>
          </a:prstGeom>
          <a:gradFill flip="none" rotWithShape="1">
            <a:gsLst>
              <a:gs pos="0">
                <a:srgbClr val="003F87"/>
              </a:gs>
              <a:gs pos="59000">
                <a:srgbClr val="9696B4">
                  <a:alpha val="75000"/>
                </a:srgb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p:cNvSpPr>
            <a:spLocks noGrp="1"/>
          </p:cNvSpPr>
          <p:nvPr>
            <p:ph type="title"/>
          </p:nvPr>
        </p:nvSpPr>
        <p:spPr>
          <a:xfrm>
            <a:off x="502920" y="1676400"/>
            <a:ext cx="9052560" cy="533400"/>
          </a:xfrm>
        </p:spPr>
        <p:txBody>
          <a:bodyPr>
            <a:noAutofit/>
          </a:bodyPr>
          <a:lstStyle>
            <a:lvl1pPr>
              <a:defRPr sz="2800" b="1">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234446996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57300" y="1271588"/>
            <a:ext cx="7543800" cy="2706687"/>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257300" y="4083050"/>
            <a:ext cx="7543800" cy="1876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E27C7B-C512-4914-8B83-FAF657CC6B47}"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62574-E4AE-411C-9B39-DDE871D15F48}" type="slidenum">
              <a:rPr lang="en-US" smtClean="0"/>
              <a:t>‹#›</a:t>
            </a:fld>
            <a:endParaRPr lang="en-US"/>
          </a:p>
        </p:txBody>
      </p:sp>
    </p:spTree>
    <p:extLst>
      <p:ext uri="{BB962C8B-B14F-4D97-AF65-F5344CB8AC3E}">
        <p14:creationId xmlns:p14="http://schemas.microsoft.com/office/powerpoint/2010/main" val="3847685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27C7B-C512-4914-8B83-FAF657CC6B47}"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62574-E4AE-411C-9B39-DDE871D15F48}" type="slidenum">
              <a:rPr lang="en-US" smtClean="0"/>
              <a:t>‹#›</a:t>
            </a:fld>
            <a:endParaRPr lang="en-US"/>
          </a:p>
        </p:txBody>
      </p:sp>
    </p:spTree>
    <p:extLst>
      <p:ext uri="{BB962C8B-B14F-4D97-AF65-F5344CB8AC3E}">
        <p14:creationId xmlns:p14="http://schemas.microsoft.com/office/powerpoint/2010/main" val="23415879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938338"/>
            <a:ext cx="8675688" cy="3232150"/>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85800" y="5200650"/>
            <a:ext cx="8675688" cy="1700213"/>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E27C7B-C512-4914-8B83-FAF657CC6B47}"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62574-E4AE-411C-9B39-DDE871D15F48}" type="slidenum">
              <a:rPr lang="en-US" smtClean="0"/>
              <a:t>‹#›</a:t>
            </a:fld>
            <a:endParaRPr lang="en-US"/>
          </a:p>
        </p:txBody>
      </p:sp>
    </p:spTree>
    <p:extLst>
      <p:ext uri="{BB962C8B-B14F-4D97-AF65-F5344CB8AC3E}">
        <p14:creationId xmlns:p14="http://schemas.microsoft.com/office/powerpoint/2010/main" val="4057640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2150" y="2068513"/>
            <a:ext cx="4260850" cy="4932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05400" y="2068513"/>
            <a:ext cx="4260850" cy="4932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E27C7B-C512-4914-8B83-FAF657CC6B47}" type="datetimeFigureOut">
              <a:rPr lang="en-US" smtClean="0"/>
              <a:t>6/21/2016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62574-E4AE-411C-9B39-DDE871D15F48}" type="slidenum">
              <a:rPr lang="en-US" smtClean="0"/>
              <a:t>‹#›</a:t>
            </a:fld>
            <a:endParaRPr lang="en-US"/>
          </a:p>
        </p:txBody>
      </p:sp>
    </p:spTree>
    <p:extLst>
      <p:ext uri="{BB962C8B-B14F-4D97-AF65-F5344CB8AC3E}">
        <p14:creationId xmlns:p14="http://schemas.microsoft.com/office/powerpoint/2010/main" val="36379288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150" y="414338"/>
            <a:ext cx="8675688" cy="1501775"/>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92150" y="1905000"/>
            <a:ext cx="425608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92150" y="2838450"/>
            <a:ext cx="4256088" cy="41767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92700" y="1905000"/>
            <a:ext cx="4275138" cy="9334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92700" y="2838450"/>
            <a:ext cx="4275138" cy="41767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E27C7B-C512-4914-8B83-FAF657CC6B47}" type="datetimeFigureOut">
              <a:rPr lang="en-US" smtClean="0"/>
              <a:t>6/21/2016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C62574-E4AE-411C-9B39-DDE871D15F48}" type="slidenum">
              <a:rPr lang="en-US" smtClean="0"/>
              <a:t>‹#›</a:t>
            </a:fld>
            <a:endParaRPr lang="en-US"/>
          </a:p>
        </p:txBody>
      </p:sp>
    </p:spTree>
    <p:extLst>
      <p:ext uri="{BB962C8B-B14F-4D97-AF65-F5344CB8AC3E}">
        <p14:creationId xmlns:p14="http://schemas.microsoft.com/office/powerpoint/2010/main" val="1955325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E27C7B-C512-4914-8B83-FAF657CC6B47}" type="datetimeFigureOut">
              <a:rPr lang="en-US" smtClean="0"/>
              <a:t>6/21/2016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C62574-E4AE-411C-9B39-DDE871D15F48}" type="slidenum">
              <a:rPr lang="en-US" smtClean="0"/>
              <a:t>‹#›</a:t>
            </a:fld>
            <a:endParaRPr lang="en-US"/>
          </a:p>
        </p:txBody>
      </p:sp>
    </p:spTree>
    <p:extLst>
      <p:ext uri="{BB962C8B-B14F-4D97-AF65-F5344CB8AC3E}">
        <p14:creationId xmlns:p14="http://schemas.microsoft.com/office/powerpoint/2010/main" val="27962776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E27C7B-C512-4914-8B83-FAF657CC6B47}" type="datetimeFigureOut">
              <a:rPr lang="en-US" smtClean="0"/>
              <a:t>6/21/2016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C62574-E4AE-411C-9B39-DDE871D15F48}" type="slidenum">
              <a:rPr lang="en-US" smtClean="0"/>
              <a:t>‹#›</a:t>
            </a:fld>
            <a:endParaRPr lang="en-US"/>
          </a:p>
        </p:txBody>
      </p:sp>
    </p:spTree>
    <p:extLst>
      <p:ext uri="{BB962C8B-B14F-4D97-AF65-F5344CB8AC3E}">
        <p14:creationId xmlns:p14="http://schemas.microsoft.com/office/powerpoint/2010/main" val="2592716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150" y="517525"/>
            <a:ext cx="3244850" cy="1814513"/>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276725" y="1119188"/>
            <a:ext cx="5091113" cy="55229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92150" y="2332038"/>
            <a:ext cx="3244850" cy="431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E27C7B-C512-4914-8B83-FAF657CC6B47}" type="datetimeFigureOut">
              <a:rPr lang="en-US" smtClean="0"/>
              <a:t>6/21/2016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62574-E4AE-411C-9B39-DDE871D15F48}" type="slidenum">
              <a:rPr lang="en-US" smtClean="0"/>
              <a:t>‹#›</a:t>
            </a:fld>
            <a:endParaRPr lang="en-US"/>
          </a:p>
        </p:txBody>
      </p:sp>
    </p:spTree>
    <p:extLst>
      <p:ext uri="{BB962C8B-B14F-4D97-AF65-F5344CB8AC3E}">
        <p14:creationId xmlns:p14="http://schemas.microsoft.com/office/powerpoint/2010/main" val="26946827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150" y="517525"/>
            <a:ext cx="3244850" cy="1814513"/>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4276725" y="1119188"/>
            <a:ext cx="5091113" cy="55229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92150" y="2332038"/>
            <a:ext cx="3244850" cy="431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E27C7B-C512-4914-8B83-FAF657CC6B47}" type="datetimeFigureOut">
              <a:rPr lang="en-US" smtClean="0"/>
              <a:t>6/21/2016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C62574-E4AE-411C-9B39-DDE871D15F48}" type="slidenum">
              <a:rPr lang="en-US" smtClean="0"/>
              <a:t>‹#›</a:t>
            </a:fld>
            <a:endParaRPr lang="en-US"/>
          </a:p>
        </p:txBody>
      </p:sp>
    </p:spTree>
    <p:extLst>
      <p:ext uri="{BB962C8B-B14F-4D97-AF65-F5344CB8AC3E}">
        <p14:creationId xmlns:p14="http://schemas.microsoft.com/office/powerpoint/2010/main" val="1080234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502920" y="609600"/>
            <a:ext cx="9052560" cy="914400"/>
          </a:xfrm>
        </p:spPr>
        <p:txBody>
          <a:bodyPr anchor="b">
            <a:noAutofit/>
          </a:bodyPr>
          <a:lstStyle>
            <a:lvl1pPr algn="l">
              <a:defRPr sz="2800">
                <a:solidFill>
                  <a:srgbClr val="808285"/>
                </a:solidFill>
                <a:latin typeface="Segoe UI Semibold" panose="020B0702040204020203" pitchFamily="34" charset="0"/>
              </a:defRPr>
            </a:lvl1pPr>
          </a:lstStyle>
          <a:p>
            <a:r>
              <a:rPr lang="en-US" dirty="0" smtClean="0"/>
              <a:t>Click to edit Master title style</a:t>
            </a:r>
            <a:br>
              <a:rPr lang="en-US" dirty="0" smtClean="0"/>
            </a:br>
            <a:r>
              <a:rPr lang="en-US" dirty="0" err="1" smtClean="0"/>
              <a:t>xcvzxc</a:t>
            </a:r>
            <a:endParaRPr lang="en-US" dirty="0"/>
          </a:p>
        </p:txBody>
      </p:sp>
      <p:sp>
        <p:nvSpPr>
          <p:cNvPr id="6" name="Content Placeholder 5"/>
          <p:cNvSpPr>
            <a:spLocks noGrp="1"/>
          </p:cNvSpPr>
          <p:nvPr>
            <p:ph sz="quarter" idx="10"/>
          </p:nvPr>
        </p:nvSpPr>
        <p:spPr>
          <a:xfrm>
            <a:off x="533400" y="1676400"/>
            <a:ext cx="8991600" cy="5181600"/>
          </a:xfrm>
        </p:spPr>
        <p:txBody>
          <a:bodyPr/>
          <a:lstStyle/>
          <a:p>
            <a:pPr lvl="0"/>
            <a:r>
              <a:rPr lang="en-US" dirty="0" smtClean="0"/>
              <a:t>Click to edit Master text styles</a:t>
            </a:r>
            <a:endParaRPr lang="en-US" dirty="0"/>
          </a:p>
        </p:txBody>
      </p:sp>
      <p:sp>
        <p:nvSpPr>
          <p:cNvPr id="2" name="TextBox 1"/>
          <p:cNvSpPr txBox="1"/>
          <p:nvPr userDrawn="1"/>
        </p:nvSpPr>
        <p:spPr>
          <a:xfrm>
            <a:off x="4419600" y="7239000"/>
            <a:ext cx="457200" cy="307777"/>
          </a:xfrm>
          <a:prstGeom prst="rect">
            <a:avLst/>
          </a:prstGeom>
          <a:noFill/>
        </p:spPr>
        <p:txBody>
          <a:bodyPr wrap="square" rtlCol="0">
            <a:spAutoFit/>
          </a:bodyPr>
          <a:lstStyle/>
          <a:p>
            <a:fld id="{C741D574-A4FC-45C7-9E08-5D7C8558161D}" type="slidenum">
              <a:rPr lang="en-US" sz="1400" smtClean="0"/>
              <a:t>‹#›</a:t>
            </a:fld>
            <a:endParaRPr lang="en-US" sz="1400" dirty="0"/>
          </a:p>
        </p:txBody>
      </p:sp>
    </p:spTree>
    <p:extLst>
      <p:ext uri="{BB962C8B-B14F-4D97-AF65-F5344CB8AC3E}">
        <p14:creationId xmlns:p14="http://schemas.microsoft.com/office/powerpoint/2010/main" val="187398755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27C7B-C512-4914-8B83-FAF657CC6B47}"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62574-E4AE-411C-9B39-DDE871D15F48}" type="slidenum">
              <a:rPr lang="en-US" smtClean="0"/>
              <a:t>‹#›</a:t>
            </a:fld>
            <a:endParaRPr lang="en-US"/>
          </a:p>
        </p:txBody>
      </p:sp>
    </p:spTree>
    <p:extLst>
      <p:ext uri="{BB962C8B-B14F-4D97-AF65-F5344CB8AC3E}">
        <p14:creationId xmlns:p14="http://schemas.microsoft.com/office/powerpoint/2010/main" val="24493465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7725" y="414338"/>
            <a:ext cx="2168525" cy="65865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92150" y="414338"/>
            <a:ext cx="6353175" cy="65865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E27C7B-C512-4914-8B83-FAF657CC6B47}" type="datetimeFigureOut">
              <a:rPr lang="en-US" smtClean="0"/>
              <a:t>6/21/2016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C62574-E4AE-411C-9B39-DDE871D15F48}" type="slidenum">
              <a:rPr lang="en-US" smtClean="0"/>
              <a:t>‹#›</a:t>
            </a:fld>
            <a:endParaRPr lang="en-US"/>
          </a:p>
        </p:txBody>
      </p:sp>
    </p:spTree>
    <p:extLst>
      <p:ext uri="{BB962C8B-B14F-4D97-AF65-F5344CB8AC3E}">
        <p14:creationId xmlns:p14="http://schemas.microsoft.com/office/powerpoint/2010/main" val="29824359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0"/>
          <p:cNvSpPr>
            <a:spLocks noChangeArrowheads="1"/>
          </p:cNvSpPr>
          <p:nvPr userDrawn="1"/>
        </p:nvSpPr>
        <p:spPr bwMode="auto">
          <a:xfrm>
            <a:off x="0" y="-86360"/>
            <a:ext cx="10058400" cy="2936240"/>
          </a:xfrm>
          <a:prstGeom prst="rect">
            <a:avLst/>
          </a:prstGeom>
          <a:solidFill>
            <a:srgbClr val="C6D9F1"/>
          </a:solidFill>
          <a:ln w="9525">
            <a:noFill/>
            <a:miter lim="800000"/>
            <a:headEnd/>
            <a:tailEnd/>
          </a:ln>
        </p:spPr>
        <p:txBody>
          <a:bodyPr/>
          <a:lstStyle/>
          <a:p>
            <a:pPr defTabSz="1005840">
              <a:defRPr/>
            </a:pPr>
            <a:endParaRPr lang="en-US" sz="1980" dirty="0">
              <a:solidFill>
                <a:srgbClr val="000000"/>
              </a:solidFill>
            </a:endParaRPr>
          </a:p>
        </p:txBody>
      </p:sp>
      <p:cxnSp>
        <p:nvCxnSpPr>
          <p:cNvPr id="3" name="Straight Connector 2"/>
          <p:cNvCxnSpPr/>
          <p:nvPr userDrawn="1"/>
        </p:nvCxnSpPr>
        <p:spPr>
          <a:xfrm>
            <a:off x="754380" y="6907002"/>
            <a:ext cx="8549640" cy="1799"/>
          </a:xfrm>
          <a:prstGeom prst="line">
            <a:avLst/>
          </a:prstGeom>
        </p:spPr>
        <p:style>
          <a:lnRef idx="1">
            <a:schemeClr val="accent1"/>
          </a:lnRef>
          <a:fillRef idx="0">
            <a:schemeClr val="accent1"/>
          </a:fillRef>
          <a:effectRef idx="0">
            <a:schemeClr val="accent1"/>
          </a:effectRef>
          <a:fontRef idx="minor">
            <a:schemeClr val="tx1"/>
          </a:fontRef>
        </p:style>
      </p:cxnSp>
      <p:pic>
        <p:nvPicPr>
          <p:cNvPr id="4" name="Picture 6" descr="BCG-4C-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05600" y="7016750"/>
            <a:ext cx="902812" cy="49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WHS-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26280" y="7016751"/>
            <a:ext cx="1173480"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BHL-logo-4C.gif"/>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514600" y="7016750"/>
            <a:ext cx="922020" cy="49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2097208"/>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4" name="Picture 4" descr="2010-photo-band.jpg"/>
          <p:cNvPicPr>
            <a:picLocks noChangeAspect="1"/>
          </p:cNvPicPr>
          <p:nvPr userDrawn="1"/>
        </p:nvPicPr>
        <p:blipFill>
          <a:blip r:embed="rId2" cstate="print">
            <a:extLst>
              <a:ext uri="{28A0092B-C50C-407E-A947-70E740481C1C}">
                <a14:useLocalDpi xmlns:a14="http://schemas.microsoft.com/office/drawing/2010/main" val="0"/>
              </a:ext>
            </a:extLst>
          </a:blip>
          <a:srcRect t="20872" r="833" b="33479"/>
          <a:stretch>
            <a:fillRect/>
          </a:stretch>
        </p:blipFill>
        <p:spPr bwMode="auto">
          <a:xfrm>
            <a:off x="0" y="0"/>
            <a:ext cx="10058400" cy="1203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754380" y="6907002"/>
            <a:ext cx="8549640" cy="1799"/>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6" descr="BCG-4C-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705600" y="7016750"/>
            <a:ext cx="902812" cy="49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WHS-logo.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26280" y="7016751"/>
            <a:ext cx="1173480"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BHL-logo-4C.gif"/>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514600" y="7016750"/>
            <a:ext cx="922020" cy="49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502920" y="2124816"/>
            <a:ext cx="9052560" cy="4524905"/>
          </a:xfrm>
        </p:spPr>
        <p:txBody>
          <a:bodyPr/>
          <a:lstStyle>
            <a:lvl1pPr>
              <a:defRPr>
                <a:solidFill>
                  <a:srgbClr val="898989"/>
                </a:solidFill>
                <a:latin typeface="Franklin Gothic Medium" pitchFamily="34" charset="0"/>
              </a:defRPr>
            </a:lvl1pPr>
            <a:lvl2pPr>
              <a:defRPr>
                <a:solidFill>
                  <a:srgbClr val="898989"/>
                </a:solidFill>
                <a:latin typeface="Franklin Gothic Medium" pitchFamily="34" charset="0"/>
              </a:defRPr>
            </a:lvl2pPr>
            <a:lvl3pPr>
              <a:defRPr>
                <a:solidFill>
                  <a:srgbClr val="898989"/>
                </a:solidFill>
                <a:latin typeface="Franklin Gothic Medium" pitchFamily="34" charset="0"/>
              </a:defRPr>
            </a:lvl3pPr>
            <a:lvl4pPr>
              <a:defRPr>
                <a:solidFill>
                  <a:srgbClr val="898989"/>
                </a:solidFill>
                <a:latin typeface="Franklin Gothic Medium" pitchFamily="34" charset="0"/>
              </a:defRPr>
            </a:lvl4pPr>
            <a:lvl5pPr>
              <a:defRPr>
                <a:solidFill>
                  <a:srgbClr val="898989"/>
                </a:solidFill>
                <a:latin typeface="Franklin Gothic Medium"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itle 10"/>
          <p:cNvSpPr>
            <a:spLocks noGrp="1"/>
          </p:cNvSpPr>
          <p:nvPr>
            <p:ph type="title"/>
          </p:nvPr>
        </p:nvSpPr>
        <p:spPr>
          <a:xfrm>
            <a:off x="502920" y="1295400"/>
            <a:ext cx="9052560" cy="777240"/>
          </a:xfrm>
          <a:prstGeom prst="rect">
            <a:avLst/>
          </a:prstGeom>
        </p:spPr>
        <p:txBody>
          <a:bodyPr/>
          <a:lstStyle>
            <a:lvl1pPr>
              <a:defRPr sz="3960" i="1">
                <a:solidFill>
                  <a:srgbClr val="003F87"/>
                </a:solidFill>
                <a:latin typeface="Cambria" pitchFamily="18" charset="0"/>
              </a:defRPr>
            </a:lvl1pPr>
          </a:lstStyle>
          <a:p>
            <a:r>
              <a:rPr lang="en-US" smtClean="0"/>
              <a:t>Click to edit Master title style</a:t>
            </a:r>
            <a:endParaRPr lang="en-US"/>
          </a:p>
        </p:txBody>
      </p:sp>
      <p:sp>
        <p:nvSpPr>
          <p:cNvPr id="9"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423770E0-B90C-44A0-B872-20550343B916}"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183551423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3" name="Picture 4" descr="2010-photo-band.jpg"/>
          <p:cNvPicPr>
            <a:picLocks noChangeAspect="1"/>
          </p:cNvPicPr>
          <p:nvPr userDrawn="1"/>
        </p:nvPicPr>
        <p:blipFill>
          <a:blip r:embed="rId2" cstate="print">
            <a:extLst>
              <a:ext uri="{28A0092B-C50C-407E-A947-70E740481C1C}">
                <a14:useLocalDpi xmlns:a14="http://schemas.microsoft.com/office/drawing/2010/main" val="0"/>
              </a:ext>
            </a:extLst>
          </a:blip>
          <a:srcRect t="20872" r="833" b="33479"/>
          <a:stretch>
            <a:fillRect/>
          </a:stretch>
        </p:blipFill>
        <p:spPr bwMode="auto">
          <a:xfrm>
            <a:off x="0" y="0"/>
            <a:ext cx="10058400" cy="1203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userDrawn="1"/>
        </p:nvCxnSpPr>
        <p:spPr>
          <a:xfrm>
            <a:off x="754380" y="6907002"/>
            <a:ext cx="8549640" cy="1799"/>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6" descr="BCG-4C-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705600" y="7016750"/>
            <a:ext cx="902812" cy="49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WHS-logo.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26280" y="7016751"/>
            <a:ext cx="1173480"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BHL-logo-4C.gif"/>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514600" y="7016750"/>
            <a:ext cx="922020" cy="49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0"/>
          <p:cNvSpPr>
            <a:spLocks noGrp="1"/>
          </p:cNvSpPr>
          <p:nvPr>
            <p:ph type="title"/>
          </p:nvPr>
        </p:nvSpPr>
        <p:spPr>
          <a:xfrm>
            <a:off x="502920" y="1295400"/>
            <a:ext cx="9052560" cy="777240"/>
          </a:xfrm>
          <a:prstGeom prst="rect">
            <a:avLst/>
          </a:prstGeom>
        </p:spPr>
        <p:txBody>
          <a:bodyPr/>
          <a:lstStyle>
            <a:lvl1pPr>
              <a:defRPr sz="3960" i="1">
                <a:solidFill>
                  <a:srgbClr val="003F87"/>
                </a:solidFill>
                <a:latin typeface="Cambria" pitchFamily="18" charset="0"/>
              </a:defRPr>
            </a:lvl1pPr>
          </a:lstStyle>
          <a:p>
            <a:r>
              <a:rPr lang="en-US" dirty="0" smtClean="0"/>
              <a:t>Click to edit Master title style</a:t>
            </a:r>
            <a:endParaRPr lang="en-US" dirty="0"/>
          </a:p>
        </p:txBody>
      </p:sp>
      <p:sp>
        <p:nvSpPr>
          <p:cNvPr id="8"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004FDEE8-3621-4875-8A65-AE36B3C06F09}"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16244695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2" name="Picture 4" descr="2010-photo-band.jpg"/>
          <p:cNvPicPr>
            <a:picLocks noChangeAspect="1"/>
          </p:cNvPicPr>
          <p:nvPr userDrawn="1"/>
        </p:nvPicPr>
        <p:blipFill>
          <a:blip r:embed="rId2" cstate="print">
            <a:extLst>
              <a:ext uri="{28A0092B-C50C-407E-A947-70E740481C1C}">
                <a14:useLocalDpi xmlns:a14="http://schemas.microsoft.com/office/drawing/2010/main" val="0"/>
              </a:ext>
            </a:extLst>
          </a:blip>
          <a:srcRect t="20872" r="833" b="33479"/>
          <a:stretch>
            <a:fillRect/>
          </a:stretch>
        </p:blipFill>
        <p:spPr bwMode="auto">
          <a:xfrm>
            <a:off x="0" y="0"/>
            <a:ext cx="10058400" cy="1203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userDrawn="1"/>
        </p:nvCxnSpPr>
        <p:spPr>
          <a:xfrm>
            <a:off x="754380" y="6907002"/>
            <a:ext cx="8549640" cy="1799"/>
          </a:xfrm>
          <a:prstGeom prst="line">
            <a:avLst/>
          </a:prstGeom>
        </p:spPr>
        <p:style>
          <a:lnRef idx="1">
            <a:schemeClr val="accent1"/>
          </a:lnRef>
          <a:fillRef idx="0">
            <a:schemeClr val="accent1"/>
          </a:fillRef>
          <a:effectRef idx="0">
            <a:schemeClr val="accent1"/>
          </a:effectRef>
          <a:fontRef idx="minor">
            <a:schemeClr val="tx1"/>
          </a:fontRef>
        </p:style>
      </p:cxnSp>
      <p:pic>
        <p:nvPicPr>
          <p:cNvPr id="4" name="Picture 6" descr="BCG-4C-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705600" y="7016750"/>
            <a:ext cx="902812" cy="49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WHS-logo.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26280" y="7016751"/>
            <a:ext cx="1173480"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BHL-logo-4C.gif"/>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514600" y="7016750"/>
            <a:ext cx="922020" cy="49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1C47EB4D-DF0A-41D4-B3DD-A34B23248148}"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17058645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pic>
        <p:nvPicPr>
          <p:cNvPr id="3" name="Picture 4" descr="2010-photo-band.jpg"/>
          <p:cNvPicPr>
            <a:picLocks noChangeAspect="1"/>
          </p:cNvPicPr>
          <p:nvPr userDrawn="1"/>
        </p:nvPicPr>
        <p:blipFill>
          <a:blip r:embed="rId2" cstate="print">
            <a:extLst>
              <a:ext uri="{28A0092B-C50C-407E-A947-70E740481C1C}">
                <a14:useLocalDpi xmlns:a14="http://schemas.microsoft.com/office/drawing/2010/main" val="0"/>
              </a:ext>
            </a:extLst>
          </a:blip>
          <a:srcRect t="20872" r="833" b="33479"/>
          <a:stretch>
            <a:fillRect/>
          </a:stretch>
        </p:blipFill>
        <p:spPr bwMode="auto">
          <a:xfrm>
            <a:off x="0" y="0"/>
            <a:ext cx="10058400" cy="1203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0"/>
          <p:cNvSpPr>
            <a:spLocks noGrp="1"/>
          </p:cNvSpPr>
          <p:nvPr>
            <p:ph type="title"/>
          </p:nvPr>
        </p:nvSpPr>
        <p:spPr>
          <a:xfrm>
            <a:off x="502920" y="1295400"/>
            <a:ext cx="9052560" cy="777240"/>
          </a:xfrm>
          <a:prstGeom prst="rect">
            <a:avLst/>
          </a:prstGeom>
        </p:spPr>
        <p:txBody>
          <a:bodyPr/>
          <a:lstStyle>
            <a:lvl1pPr>
              <a:defRPr sz="3960" i="1">
                <a:solidFill>
                  <a:srgbClr val="003F87"/>
                </a:solidFill>
                <a:latin typeface="Cambria" pitchFamily="18" charset="0"/>
              </a:defRPr>
            </a:lvl1pPr>
          </a:lstStyle>
          <a:p>
            <a:r>
              <a:rPr lang="en-US" smtClean="0"/>
              <a:t>Click to edit Master title style</a:t>
            </a:r>
            <a:endParaRPr lang="en-US"/>
          </a:p>
        </p:txBody>
      </p:sp>
      <p:sp>
        <p:nvSpPr>
          <p:cNvPr id="4"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2025C9BA-3D91-4F4A-B774-B6B728968D5D}"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27084793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pic>
        <p:nvPicPr>
          <p:cNvPr id="2" name="Picture 4" descr="2010-photo-band.jpg"/>
          <p:cNvPicPr>
            <a:picLocks noChangeAspect="1"/>
          </p:cNvPicPr>
          <p:nvPr userDrawn="1"/>
        </p:nvPicPr>
        <p:blipFill>
          <a:blip r:embed="rId2" cstate="print">
            <a:extLst>
              <a:ext uri="{28A0092B-C50C-407E-A947-70E740481C1C}">
                <a14:useLocalDpi xmlns:a14="http://schemas.microsoft.com/office/drawing/2010/main" val="0"/>
              </a:ext>
            </a:extLst>
          </a:blip>
          <a:srcRect t="20872" r="833" b="33479"/>
          <a:stretch>
            <a:fillRect/>
          </a:stretch>
        </p:blipFill>
        <p:spPr bwMode="auto">
          <a:xfrm>
            <a:off x="0" y="0"/>
            <a:ext cx="10058400" cy="1203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98B74877-2022-48C2-A366-BDA9DF31C476}"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162314335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cxnSp>
        <p:nvCxnSpPr>
          <p:cNvPr id="4" name="Straight Connector 3"/>
          <p:cNvCxnSpPr/>
          <p:nvPr userDrawn="1"/>
        </p:nvCxnSpPr>
        <p:spPr>
          <a:xfrm>
            <a:off x="754380" y="6907002"/>
            <a:ext cx="8549640" cy="1799"/>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6" descr="BCG-4C-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05600" y="7016750"/>
            <a:ext cx="902812" cy="49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WHS-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26280" y="7016751"/>
            <a:ext cx="1173480"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BHL-logo-4C.gif"/>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514600" y="7016750"/>
            <a:ext cx="922020" cy="49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502920" y="1209041"/>
            <a:ext cx="9052560" cy="5440680"/>
          </a:xfrm>
        </p:spPr>
        <p:txBody>
          <a:bodyPr/>
          <a:lstStyle>
            <a:lvl1pPr>
              <a:defRPr>
                <a:solidFill>
                  <a:srgbClr val="898989"/>
                </a:solidFill>
                <a:latin typeface="Franklin Gothic Medium" pitchFamily="34" charset="0"/>
              </a:defRPr>
            </a:lvl1pPr>
            <a:lvl2pPr>
              <a:defRPr>
                <a:solidFill>
                  <a:srgbClr val="898989"/>
                </a:solidFill>
                <a:latin typeface="Franklin Gothic Medium" pitchFamily="34" charset="0"/>
              </a:defRPr>
            </a:lvl2pPr>
            <a:lvl3pPr>
              <a:defRPr>
                <a:solidFill>
                  <a:srgbClr val="898989"/>
                </a:solidFill>
                <a:latin typeface="Franklin Gothic Medium" pitchFamily="34" charset="0"/>
              </a:defRPr>
            </a:lvl3pPr>
            <a:lvl4pPr>
              <a:defRPr>
                <a:solidFill>
                  <a:srgbClr val="898989"/>
                </a:solidFill>
                <a:latin typeface="Franklin Gothic Medium" pitchFamily="34" charset="0"/>
              </a:defRPr>
            </a:lvl4pPr>
            <a:lvl5pPr>
              <a:defRPr>
                <a:solidFill>
                  <a:srgbClr val="898989"/>
                </a:solidFill>
                <a:latin typeface="Franklin Gothic Medium"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Placeholder 7"/>
          <p:cNvSpPr>
            <a:spLocks noGrp="1"/>
          </p:cNvSpPr>
          <p:nvPr>
            <p:ph type="title"/>
          </p:nvPr>
        </p:nvSpPr>
        <p:spPr>
          <a:xfrm>
            <a:off x="502920" y="345440"/>
            <a:ext cx="9052560" cy="743056"/>
          </a:xfrm>
          <a:prstGeom prst="rect">
            <a:avLst/>
          </a:prstGeom>
        </p:spPr>
        <p:txBody>
          <a:bodyPr rtlCol="0">
            <a:normAutofit/>
          </a:bodyPr>
          <a:lstStyle/>
          <a:p>
            <a:r>
              <a:rPr lang="en-US" smtClean="0"/>
              <a:t>Click to edit Master title style</a:t>
            </a:r>
            <a:endParaRPr lang="en-US"/>
          </a:p>
        </p:txBody>
      </p:sp>
      <p:sp>
        <p:nvSpPr>
          <p:cNvPr id="9"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419BE4B3-7268-466B-AAAB-01AC609B147A}"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28985866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cxnSp>
        <p:nvCxnSpPr>
          <p:cNvPr id="3" name="Straight Connector 2"/>
          <p:cNvCxnSpPr/>
          <p:nvPr userDrawn="1"/>
        </p:nvCxnSpPr>
        <p:spPr>
          <a:xfrm>
            <a:off x="754380" y="6907002"/>
            <a:ext cx="8549640" cy="1799"/>
          </a:xfrm>
          <a:prstGeom prst="line">
            <a:avLst/>
          </a:prstGeom>
        </p:spPr>
        <p:style>
          <a:lnRef idx="1">
            <a:schemeClr val="accent1"/>
          </a:lnRef>
          <a:fillRef idx="0">
            <a:schemeClr val="accent1"/>
          </a:fillRef>
          <a:effectRef idx="0">
            <a:schemeClr val="accent1"/>
          </a:effectRef>
          <a:fontRef idx="minor">
            <a:schemeClr val="tx1"/>
          </a:fontRef>
        </p:style>
      </p:cxnSp>
      <p:pic>
        <p:nvPicPr>
          <p:cNvPr id="4" name="Picture 6" descr="BCG-4C-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05600" y="7016750"/>
            <a:ext cx="902812" cy="49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WHS-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26280" y="7016751"/>
            <a:ext cx="1173480"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BHL-logo-4C.gif"/>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514600" y="7016750"/>
            <a:ext cx="922020" cy="49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Placeholder 7"/>
          <p:cNvSpPr>
            <a:spLocks noGrp="1"/>
          </p:cNvSpPr>
          <p:nvPr>
            <p:ph type="title"/>
          </p:nvPr>
        </p:nvSpPr>
        <p:spPr>
          <a:xfrm>
            <a:off x="502920" y="345440"/>
            <a:ext cx="9052560" cy="743056"/>
          </a:xfrm>
          <a:prstGeom prst="rect">
            <a:avLst/>
          </a:prstGeom>
        </p:spPr>
        <p:txBody>
          <a:bodyPr rtlCol="0">
            <a:normAutofit/>
          </a:bodyPr>
          <a:lstStyle/>
          <a:p>
            <a:r>
              <a:rPr lang="en-US" smtClean="0"/>
              <a:t>Click to edit Master title style</a:t>
            </a:r>
            <a:endParaRPr lang="en-US"/>
          </a:p>
        </p:txBody>
      </p:sp>
      <p:sp>
        <p:nvSpPr>
          <p:cNvPr id="8"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10F1B891-C0A3-4D78-B9A1-5C56910E33E1}"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3944848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2286000"/>
            <a:ext cx="9052560" cy="4656985"/>
          </a:xfrm>
        </p:spPr>
        <p:txBody>
          <a:bodyPr/>
          <a:lstStyle>
            <a:lvl1pPr>
              <a:spcBef>
                <a:spcPts val="1800"/>
              </a:spcBef>
              <a:defRPr sz="2000">
                <a:solidFill>
                  <a:srgbClr val="808285"/>
                </a:solidFill>
                <a:latin typeface="Segoe UI" panose="020B0502040204020203" pitchFamily="34" charset="0"/>
                <a:ea typeface="Segoe UI" panose="020B0502040204020203" pitchFamily="34" charset="0"/>
                <a:cs typeface="Segoe UI" panose="020B0502040204020203" pitchFamily="34" charset="0"/>
              </a:defRPr>
            </a:lvl1pPr>
            <a:lvl2pPr marL="0" indent="0">
              <a:spcBef>
                <a:spcPts val="1800"/>
              </a:spcBef>
              <a:defRPr sz="1800">
                <a:solidFill>
                  <a:srgbClr val="808285"/>
                </a:solidFill>
                <a:latin typeface="Segoe UI" panose="020B0502040204020203" pitchFamily="34" charset="0"/>
                <a:ea typeface="Segoe UI" panose="020B0502040204020203" pitchFamily="34" charset="0"/>
                <a:cs typeface="Segoe UI" panose="020B0502040204020203" pitchFamily="34" charset="0"/>
              </a:defRPr>
            </a:lvl2pPr>
            <a:lvl3pPr marL="0" indent="0">
              <a:spcBef>
                <a:spcPts val="1800"/>
              </a:spcBef>
              <a:defRPr sz="1800">
                <a:solidFill>
                  <a:srgbClr val="808285"/>
                </a:solidFill>
                <a:latin typeface="Segoe UI" panose="020B0502040204020203" pitchFamily="34" charset="0"/>
                <a:ea typeface="Segoe UI" panose="020B0502040204020203" pitchFamily="34" charset="0"/>
                <a:cs typeface="Segoe UI" panose="020B0502040204020203" pitchFamily="34" charset="0"/>
              </a:defRPr>
            </a:lvl3pPr>
            <a:lvl4pPr marL="0" indent="0">
              <a:spcBef>
                <a:spcPts val="1800"/>
              </a:spcBef>
              <a:defRPr sz="1800">
                <a:solidFill>
                  <a:srgbClr val="808285"/>
                </a:solidFill>
                <a:latin typeface="Segoe UI" panose="020B0502040204020203" pitchFamily="34" charset="0"/>
                <a:ea typeface="Segoe UI" panose="020B0502040204020203" pitchFamily="34" charset="0"/>
                <a:cs typeface="Segoe UI" panose="020B0502040204020203" pitchFamily="34" charset="0"/>
              </a:defRPr>
            </a:lvl4pPr>
            <a:lvl5pPr marL="0" indent="0">
              <a:spcBef>
                <a:spcPts val="1800"/>
              </a:spcBef>
              <a:defRPr sz="1800">
                <a:solidFill>
                  <a:srgbClr val="808285"/>
                </a:solidFill>
                <a:latin typeface="Segoe UI" panose="020B0502040204020203" pitchFamily="34" charset="0"/>
                <a:ea typeface="Segoe UI" panose="020B0502040204020203" pitchFamily="34" charset="0"/>
                <a:cs typeface="Segoe UI" panose="020B0502040204020203" pitchFamily="34" charset="0"/>
              </a:defRPr>
            </a:lvl5pPr>
          </a:lstStyle>
          <a:p>
            <a:pPr lvl="0"/>
            <a:r>
              <a:rPr lang="en-US" dirty="0" smtClean="0"/>
              <a:t>Click to edit Master text styles</a:t>
            </a:r>
          </a:p>
        </p:txBody>
      </p:sp>
      <p:sp>
        <p:nvSpPr>
          <p:cNvPr id="7" name="Text Placeholder 6"/>
          <p:cNvSpPr>
            <a:spLocks noGrp="1"/>
          </p:cNvSpPr>
          <p:nvPr>
            <p:ph type="body" sz="quarter" idx="10"/>
          </p:nvPr>
        </p:nvSpPr>
        <p:spPr>
          <a:xfrm>
            <a:off x="517525" y="1600200"/>
            <a:ext cx="9051925" cy="609600"/>
          </a:xfrm>
        </p:spPr>
        <p:txBody>
          <a:bodyPr anchor="b">
            <a:normAutofit/>
          </a:bodyPr>
          <a:lstStyle>
            <a:lvl1pPr>
              <a:defRPr sz="2400" b="1" u="sng">
                <a:solidFill>
                  <a:srgbClr val="003F87"/>
                </a:solidFill>
              </a:defRPr>
            </a:lvl1pPr>
          </a:lstStyle>
          <a:p>
            <a:pPr lvl="0"/>
            <a:r>
              <a:rPr lang="en-US" dirty="0" smtClean="0"/>
              <a:t>Click to edit Master text styles</a:t>
            </a:r>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13315421"/>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cxnSp>
        <p:nvCxnSpPr>
          <p:cNvPr id="2" name="Straight Connector 1"/>
          <p:cNvCxnSpPr/>
          <p:nvPr userDrawn="1"/>
        </p:nvCxnSpPr>
        <p:spPr>
          <a:xfrm>
            <a:off x="754380" y="6907002"/>
            <a:ext cx="8549640" cy="1799"/>
          </a:xfrm>
          <a:prstGeom prst="line">
            <a:avLst/>
          </a:prstGeom>
        </p:spPr>
        <p:style>
          <a:lnRef idx="1">
            <a:schemeClr val="accent1"/>
          </a:lnRef>
          <a:fillRef idx="0">
            <a:schemeClr val="accent1"/>
          </a:fillRef>
          <a:effectRef idx="0">
            <a:schemeClr val="accent1"/>
          </a:effectRef>
          <a:fontRef idx="minor">
            <a:schemeClr val="tx1"/>
          </a:fontRef>
        </p:style>
      </p:cxnSp>
      <p:pic>
        <p:nvPicPr>
          <p:cNvPr id="3" name="Picture 6" descr="BCG-4C-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05600" y="7016750"/>
            <a:ext cx="902812" cy="49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descr="WHS-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26280" y="7016751"/>
            <a:ext cx="1173480"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BHL-logo-4C.gif"/>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514600" y="7016750"/>
            <a:ext cx="922020" cy="49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2206AB7F-C4FB-4479-A5DA-1A1652753D2D}"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420804653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5A58186A-D9F2-4805-B153-EA27B8191F7B}" type="slidenum">
              <a:rPr lang="en-US">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12956520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Rectangle 10"/>
          <p:cNvSpPr>
            <a:spLocks noChangeArrowheads="1"/>
          </p:cNvSpPr>
          <p:nvPr userDrawn="1"/>
        </p:nvSpPr>
        <p:spPr bwMode="auto">
          <a:xfrm>
            <a:off x="0" y="-86360"/>
            <a:ext cx="10058400" cy="2936240"/>
          </a:xfrm>
          <a:prstGeom prst="rect">
            <a:avLst/>
          </a:prstGeom>
          <a:solidFill>
            <a:srgbClr val="C6D9F1"/>
          </a:solidFill>
          <a:ln w="9525">
            <a:noFill/>
            <a:miter lim="800000"/>
            <a:headEnd/>
            <a:tailEnd/>
          </a:ln>
        </p:spPr>
        <p:txBody>
          <a:bodyPr/>
          <a:lstStyle/>
          <a:p>
            <a:pPr defTabSz="1005840">
              <a:defRPr/>
            </a:pPr>
            <a:endParaRPr lang="en-US" sz="1980" dirty="0">
              <a:solidFill>
                <a:srgbClr val="000000"/>
              </a:solidFill>
            </a:endParaRPr>
          </a:p>
        </p:txBody>
      </p:sp>
      <p:cxnSp>
        <p:nvCxnSpPr>
          <p:cNvPr id="3" name="Straight Connector 2"/>
          <p:cNvCxnSpPr/>
          <p:nvPr userDrawn="1"/>
        </p:nvCxnSpPr>
        <p:spPr>
          <a:xfrm>
            <a:off x="754380" y="6907002"/>
            <a:ext cx="8549640" cy="1799"/>
          </a:xfrm>
          <a:prstGeom prst="line">
            <a:avLst/>
          </a:prstGeom>
        </p:spPr>
        <p:style>
          <a:lnRef idx="1">
            <a:schemeClr val="accent1"/>
          </a:lnRef>
          <a:fillRef idx="0">
            <a:schemeClr val="accent1"/>
          </a:fillRef>
          <a:effectRef idx="0">
            <a:schemeClr val="accent1"/>
          </a:effectRef>
          <a:fontRef idx="minor">
            <a:schemeClr val="tx1"/>
          </a:fontRef>
        </p:style>
      </p:cxnSp>
      <p:pic>
        <p:nvPicPr>
          <p:cNvPr id="4" name="Picture 6" descr="BCG-4C-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05600" y="7016750"/>
            <a:ext cx="902812" cy="49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WHS-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26280" y="7016751"/>
            <a:ext cx="1173480"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BHL-logo-4C.gif"/>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514600" y="7016750"/>
            <a:ext cx="922020" cy="49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5774447"/>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pic>
        <p:nvPicPr>
          <p:cNvPr id="4" name="Picture 4" descr="2010-photo-band.jpg"/>
          <p:cNvPicPr>
            <a:picLocks noChangeAspect="1"/>
          </p:cNvPicPr>
          <p:nvPr userDrawn="1"/>
        </p:nvPicPr>
        <p:blipFill>
          <a:blip r:embed="rId2" cstate="print">
            <a:extLst>
              <a:ext uri="{28A0092B-C50C-407E-A947-70E740481C1C}">
                <a14:useLocalDpi xmlns:a14="http://schemas.microsoft.com/office/drawing/2010/main" val="0"/>
              </a:ext>
            </a:extLst>
          </a:blip>
          <a:srcRect t="20872" r="833" b="33479"/>
          <a:stretch>
            <a:fillRect/>
          </a:stretch>
        </p:blipFill>
        <p:spPr bwMode="auto">
          <a:xfrm>
            <a:off x="0" y="0"/>
            <a:ext cx="10058400" cy="1203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754380" y="6907002"/>
            <a:ext cx="8549640" cy="1799"/>
          </a:xfrm>
          <a:prstGeom prst="line">
            <a:avLst/>
          </a:prstGeom>
        </p:spPr>
        <p:style>
          <a:lnRef idx="1">
            <a:schemeClr val="accent1"/>
          </a:lnRef>
          <a:fillRef idx="0">
            <a:schemeClr val="accent1"/>
          </a:fillRef>
          <a:effectRef idx="0">
            <a:schemeClr val="accent1"/>
          </a:effectRef>
          <a:fontRef idx="minor">
            <a:schemeClr val="tx1"/>
          </a:fontRef>
        </p:style>
      </p:cxnSp>
      <p:pic>
        <p:nvPicPr>
          <p:cNvPr id="6" name="Picture 6" descr="BCG-4C-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705600" y="7016750"/>
            <a:ext cx="902812" cy="49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WHS-logo.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26280" y="7016751"/>
            <a:ext cx="1173480"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BHL-logo-4C.gif"/>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514600" y="7016750"/>
            <a:ext cx="922020" cy="49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502920" y="2124816"/>
            <a:ext cx="9052560" cy="4524905"/>
          </a:xfrm>
        </p:spPr>
        <p:txBody>
          <a:bodyPr/>
          <a:lstStyle>
            <a:lvl1pPr>
              <a:defRPr>
                <a:solidFill>
                  <a:srgbClr val="898989"/>
                </a:solidFill>
                <a:latin typeface="Franklin Gothic Medium" pitchFamily="34" charset="0"/>
              </a:defRPr>
            </a:lvl1pPr>
            <a:lvl2pPr>
              <a:defRPr>
                <a:solidFill>
                  <a:srgbClr val="898989"/>
                </a:solidFill>
                <a:latin typeface="Franklin Gothic Medium" pitchFamily="34" charset="0"/>
              </a:defRPr>
            </a:lvl2pPr>
            <a:lvl3pPr>
              <a:defRPr>
                <a:solidFill>
                  <a:srgbClr val="898989"/>
                </a:solidFill>
                <a:latin typeface="Franklin Gothic Medium" pitchFamily="34" charset="0"/>
              </a:defRPr>
            </a:lvl3pPr>
            <a:lvl4pPr>
              <a:defRPr>
                <a:solidFill>
                  <a:srgbClr val="898989"/>
                </a:solidFill>
                <a:latin typeface="Franklin Gothic Medium" pitchFamily="34" charset="0"/>
              </a:defRPr>
            </a:lvl4pPr>
            <a:lvl5pPr>
              <a:defRPr>
                <a:solidFill>
                  <a:srgbClr val="898989"/>
                </a:solidFill>
                <a:latin typeface="Franklin Gothic Medium"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Title 10"/>
          <p:cNvSpPr>
            <a:spLocks noGrp="1"/>
          </p:cNvSpPr>
          <p:nvPr>
            <p:ph type="title"/>
          </p:nvPr>
        </p:nvSpPr>
        <p:spPr>
          <a:xfrm>
            <a:off x="502920" y="1295400"/>
            <a:ext cx="9052560" cy="777240"/>
          </a:xfrm>
          <a:prstGeom prst="rect">
            <a:avLst/>
          </a:prstGeom>
        </p:spPr>
        <p:txBody>
          <a:bodyPr/>
          <a:lstStyle>
            <a:lvl1pPr>
              <a:defRPr sz="3960" i="1">
                <a:solidFill>
                  <a:srgbClr val="003F87"/>
                </a:solidFill>
                <a:latin typeface="Cambria" pitchFamily="18" charset="0"/>
              </a:defRPr>
            </a:lvl1pPr>
          </a:lstStyle>
          <a:p>
            <a:r>
              <a:rPr lang="en-US" smtClean="0"/>
              <a:t>Click to edit Master title style</a:t>
            </a:r>
            <a:endParaRPr lang="en-US"/>
          </a:p>
        </p:txBody>
      </p:sp>
      <p:sp>
        <p:nvSpPr>
          <p:cNvPr id="9"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423770E0-B90C-44A0-B872-20550343B916}"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8749032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3" name="Picture 4" descr="2010-photo-band.jpg"/>
          <p:cNvPicPr>
            <a:picLocks noChangeAspect="1"/>
          </p:cNvPicPr>
          <p:nvPr userDrawn="1"/>
        </p:nvPicPr>
        <p:blipFill>
          <a:blip r:embed="rId2" cstate="print">
            <a:extLst>
              <a:ext uri="{28A0092B-C50C-407E-A947-70E740481C1C}">
                <a14:useLocalDpi xmlns:a14="http://schemas.microsoft.com/office/drawing/2010/main" val="0"/>
              </a:ext>
            </a:extLst>
          </a:blip>
          <a:srcRect t="20872" r="833" b="33479"/>
          <a:stretch>
            <a:fillRect/>
          </a:stretch>
        </p:blipFill>
        <p:spPr bwMode="auto">
          <a:xfrm>
            <a:off x="0" y="0"/>
            <a:ext cx="10058400" cy="1203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userDrawn="1"/>
        </p:nvCxnSpPr>
        <p:spPr>
          <a:xfrm>
            <a:off x="754380" y="6907002"/>
            <a:ext cx="8549640" cy="1799"/>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6" descr="BCG-4C-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705600" y="7016750"/>
            <a:ext cx="902812" cy="49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WHS-logo.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26280" y="7016751"/>
            <a:ext cx="1173480"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BHL-logo-4C.gif"/>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514600" y="7016750"/>
            <a:ext cx="922020" cy="49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0"/>
          <p:cNvSpPr>
            <a:spLocks noGrp="1"/>
          </p:cNvSpPr>
          <p:nvPr>
            <p:ph type="title"/>
          </p:nvPr>
        </p:nvSpPr>
        <p:spPr>
          <a:xfrm>
            <a:off x="502920" y="1295400"/>
            <a:ext cx="9052560" cy="777240"/>
          </a:xfrm>
          <a:prstGeom prst="rect">
            <a:avLst/>
          </a:prstGeom>
        </p:spPr>
        <p:txBody>
          <a:bodyPr/>
          <a:lstStyle>
            <a:lvl1pPr>
              <a:defRPr sz="3960" i="1">
                <a:solidFill>
                  <a:srgbClr val="003F87"/>
                </a:solidFill>
                <a:latin typeface="Cambria" pitchFamily="18" charset="0"/>
              </a:defRPr>
            </a:lvl1pPr>
          </a:lstStyle>
          <a:p>
            <a:r>
              <a:rPr lang="en-US" dirty="0" smtClean="0"/>
              <a:t>Click to edit Master title style</a:t>
            </a:r>
            <a:endParaRPr lang="en-US" dirty="0"/>
          </a:p>
        </p:txBody>
      </p:sp>
      <p:sp>
        <p:nvSpPr>
          <p:cNvPr id="8"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004FDEE8-3621-4875-8A65-AE36B3C06F09}"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15958442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2" name="Picture 4" descr="2010-photo-band.jpg"/>
          <p:cNvPicPr>
            <a:picLocks noChangeAspect="1"/>
          </p:cNvPicPr>
          <p:nvPr userDrawn="1"/>
        </p:nvPicPr>
        <p:blipFill>
          <a:blip r:embed="rId2" cstate="print">
            <a:extLst>
              <a:ext uri="{28A0092B-C50C-407E-A947-70E740481C1C}">
                <a14:useLocalDpi xmlns:a14="http://schemas.microsoft.com/office/drawing/2010/main" val="0"/>
              </a:ext>
            </a:extLst>
          </a:blip>
          <a:srcRect t="20872" r="833" b="33479"/>
          <a:stretch>
            <a:fillRect/>
          </a:stretch>
        </p:blipFill>
        <p:spPr bwMode="auto">
          <a:xfrm>
            <a:off x="0" y="0"/>
            <a:ext cx="10058400" cy="1203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Connector 2"/>
          <p:cNvCxnSpPr/>
          <p:nvPr userDrawn="1"/>
        </p:nvCxnSpPr>
        <p:spPr>
          <a:xfrm>
            <a:off x="754380" y="6907002"/>
            <a:ext cx="8549640" cy="1799"/>
          </a:xfrm>
          <a:prstGeom prst="line">
            <a:avLst/>
          </a:prstGeom>
        </p:spPr>
        <p:style>
          <a:lnRef idx="1">
            <a:schemeClr val="accent1"/>
          </a:lnRef>
          <a:fillRef idx="0">
            <a:schemeClr val="accent1"/>
          </a:fillRef>
          <a:effectRef idx="0">
            <a:schemeClr val="accent1"/>
          </a:effectRef>
          <a:fontRef idx="minor">
            <a:schemeClr val="tx1"/>
          </a:fontRef>
        </p:style>
      </p:cxnSp>
      <p:pic>
        <p:nvPicPr>
          <p:cNvPr id="4" name="Picture 6" descr="BCG-4C-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705600" y="7016750"/>
            <a:ext cx="902812" cy="49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WHS-logo.JPG"/>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4526280" y="7016751"/>
            <a:ext cx="1173480"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BHL-logo-4C.gif"/>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514600" y="7016750"/>
            <a:ext cx="922020" cy="49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1C47EB4D-DF0A-41D4-B3DD-A34B23248148}"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33601838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pic>
        <p:nvPicPr>
          <p:cNvPr id="3" name="Picture 4" descr="2010-photo-band.jpg"/>
          <p:cNvPicPr>
            <a:picLocks noChangeAspect="1"/>
          </p:cNvPicPr>
          <p:nvPr userDrawn="1"/>
        </p:nvPicPr>
        <p:blipFill>
          <a:blip r:embed="rId2" cstate="print">
            <a:extLst>
              <a:ext uri="{28A0092B-C50C-407E-A947-70E740481C1C}">
                <a14:useLocalDpi xmlns:a14="http://schemas.microsoft.com/office/drawing/2010/main" val="0"/>
              </a:ext>
            </a:extLst>
          </a:blip>
          <a:srcRect t="20872" r="833" b="33479"/>
          <a:stretch>
            <a:fillRect/>
          </a:stretch>
        </p:blipFill>
        <p:spPr bwMode="auto">
          <a:xfrm>
            <a:off x="0" y="0"/>
            <a:ext cx="10058400" cy="1203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itle 10"/>
          <p:cNvSpPr>
            <a:spLocks noGrp="1"/>
          </p:cNvSpPr>
          <p:nvPr>
            <p:ph type="title"/>
          </p:nvPr>
        </p:nvSpPr>
        <p:spPr>
          <a:xfrm>
            <a:off x="502920" y="1295400"/>
            <a:ext cx="9052560" cy="777240"/>
          </a:xfrm>
          <a:prstGeom prst="rect">
            <a:avLst/>
          </a:prstGeom>
        </p:spPr>
        <p:txBody>
          <a:bodyPr/>
          <a:lstStyle>
            <a:lvl1pPr>
              <a:defRPr sz="3960" i="1">
                <a:solidFill>
                  <a:srgbClr val="003F87"/>
                </a:solidFill>
                <a:latin typeface="Cambria" pitchFamily="18" charset="0"/>
              </a:defRPr>
            </a:lvl1pPr>
          </a:lstStyle>
          <a:p>
            <a:r>
              <a:rPr lang="en-US" smtClean="0"/>
              <a:t>Click to edit Master title style</a:t>
            </a:r>
            <a:endParaRPr lang="en-US"/>
          </a:p>
        </p:txBody>
      </p:sp>
      <p:sp>
        <p:nvSpPr>
          <p:cNvPr id="4"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2025C9BA-3D91-4F4A-B774-B6B728968D5D}"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406668859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6_Title and Content">
    <p:spTree>
      <p:nvGrpSpPr>
        <p:cNvPr id="1" name=""/>
        <p:cNvGrpSpPr/>
        <p:nvPr/>
      </p:nvGrpSpPr>
      <p:grpSpPr>
        <a:xfrm>
          <a:off x="0" y="0"/>
          <a:ext cx="0" cy="0"/>
          <a:chOff x="0" y="0"/>
          <a:chExt cx="0" cy="0"/>
        </a:xfrm>
      </p:grpSpPr>
      <p:pic>
        <p:nvPicPr>
          <p:cNvPr id="2" name="Picture 4" descr="2010-photo-band.jpg"/>
          <p:cNvPicPr>
            <a:picLocks noChangeAspect="1"/>
          </p:cNvPicPr>
          <p:nvPr userDrawn="1"/>
        </p:nvPicPr>
        <p:blipFill>
          <a:blip r:embed="rId2" cstate="print">
            <a:extLst>
              <a:ext uri="{28A0092B-C50C-407E-A947-70E740481C1C}">
                <a14:useLocalDpi xmlns:a14="http://schemas.microsoft.com/office/drawing/2010/main" val="0"/>
              </a:ext>
            </a:extLst>
          </a:blip>
          <a:srcRect t="20872" r="833" b="33479"/>
          <a:stretch>
            <a:fillRect/>
          </a:stretch>
        </p:blipFill>
        <p:spPr bwMode="auto">
          <a:xfrm>
            <a:off x="0" y="0"/>
            <a:ext cx="10058400" cy="1203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98B74877-2022-48C2-A366-BDA9DF31C476}"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204183790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cxnSp>
        <p:nvCxnSpPr>
          <p:cNvPr id="4" name="Straight Connector 3"/>
          <p:cNvCxnSpPr/>
          <p:nvPr userDrawn="1"/>
        </p:nvCxnSpPr>
        <p:spPr>
          <a:xfrm>
            <a:off x="754380" y="6907002"/>
            <a:ext cx="8549640" cy="1799"/>
          </a:xfrm>
          <a:prstGeom prst="line">
            <a:avLst/>
          </a:prstGeom>
        </p:spPr>
        <p:style>
          <a:lnRef idx="1">
            <a:schemeClr val="accent1"/>
          </a:lnRef>
          <a:fillRef idx="0">
            <a:schemeClr val="accent1"/>
          </a:fillRef>
          <a:effectRef idx="0">
            <a:schemeClr val="accent1"/>
          </a:effectRef>
          <a:fontRef idx="minor">
            <a:schemeClr val="tx1"/>
          </a:fontRef>
        </p:style>
      </p:cxnSp>
      <p:pic>
        <p:nvPicPr>
          <p:cNvPr id="5" name="Picture 6" descr="BCG-4C-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05600" y="7016750"/>
            <a:ext cx="902812" cy="49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descr="WHS-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26280" y="7016751"/>
            <a:ext cx="1173480"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descr="BHL-logo-4C.gif"/>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514600" y="7016750"/>
            <a:ext cx="922020" cy="49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idx="1"/>
          </p:nvPr>
        </p:nvSpPr>
        <p:spPr>
          <a:xfrm>
            <a:off x="502920" y="1209041"/>
            <a:ext cx="9052560" cy="5440680"/>
          </a:xfrm>
        </p:spPr>
        <p:txBody>
          <a:bodyPr/>
          <a:lstStyle>
            <a:lvl1pPr>
              <a:defRPr>
                <a:solidFill>
                  <a:srgbClr val="898989"/>
                </a:solidFill>
                <a:latin typeface="Franklin Gothic Medium" pitchFamily="34" charset="0"/>
              </a:defRPr>
            </a:lvl1pPr>
            <a:lvl2pPr>
              <a:defRPr>
                <a:solidFill>
                  <a:srgbClr val="898989"/>
                </a:solidFill>
                <a:latin typeface="Franklin Gothic Medium" pitchFamily="34" charset="0"/>
              </a:defRPr>
            </a:lvl2pPr>
            <a:lvl3pPr>
              <a:defRPr>
                <a:solidFill>
                  <a:srgbClr val="898989"/>
                </a:solidFill>
                <a:latin typeface="Franklin Gothic Medium" pitchFamily="34" charset="0"/>
              </a:defRPr>
            </a:lvl3pPr>
            <a:lvl4pPr>
              <a:defRPr>
                <a:solidFill>
                  <a:srgbClr val="898989"/>
                </a:solidFill>
                <a:latin typeface="Franklin Gothic Medium" pitchFamily="34" charset="0"/>
              </a:defRPr>
            </a:lvl4pPr>
            <a:lvl5pPr>
              <a:defRPr>
                <a:solidFill>
                  <a:srgbClr val="898989"/>
                </a:solidFill>
                <a:latin typeface="Franklin Gothic Medium"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Placeholder 7"/>
          <p:cNvSpPr>
            <a:spLocks noGrp="1"/>
          </p:cNvSpPr>
          <p:nvPr>
            <p:ph type="title"/>
          </p:nvPr>
        </p:nvSpPr>
        <p:spPr>
          <a:xfrm>
            <a:off x="502920" y="345440"/>
            <a:ext cx="9052560" cy="743056"/>
          </a:xfrm>
          <a:prstGeom prst="rect">
            <a:avLst/>
          </a:prstGeom>
        </p:spPr>
        <p:txBody>
          <a:bodyPr rtlCol="0">
            <a:normAutofit/>
          </a:bodyPr>
          <a:lstStyle/>
          <a:p>
            <a:r>
              <a:rPr lang="en-US" smtClean="0"/>
              <a:t>Click to edit Master title style</a:t>
            </a:r>
            <a:endParaRPr lang="en-US"/>
          </a:p>
        </p:txBody>
      </p:sp>
      <p:sp>
        <p:nvSpPr>
          <p:cNvPr id="9"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419BE4B3-7268-466B-AAAB-01AC609B147A}"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23885088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cxnSp>
        <p:nvCxnSpPr>
          <p:cNvPr id="3" name="Straight Connector 2"/>
          <p:cNvCxnSpPr/>
          <p:nvPr userDrawn="1"/>
        </p:nvCxnSpPr>
        <p:spPr>
          <a:xfrm>
            <a:off x="754380" y="6907002"/>
            <a:ext cx="8549640" cy="1799"/>
          </a:xfrm>
          <a:prstGeom prst="line">
            <a:avLst/>
          </a:prstGeom>
        </p:spPr>
        <p:style>
          <a:lnRef idx="1">
            <a:schemeClr val="accent1"/>
          </a:lnRef>
          <a:fillRef idx="0">
            <a:schemeClr val="accent1"/>
          </a:fillRef>
          <a:effectRef idx="0">
            <a:schemeClr val="accent1"/>
          </a:effectRef>
          <a:fontRef idx="minor">
            <a:schemeClr val="tx1"/>
          </a:fontRef>
        </p:style>
      </p:cxnSp>
      <p:pic>
        <p:nvPicPr>
          <p:cNvPr id="4" name="Picture 6" descr="BCG-4C-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05600" y="7016750"/>
            <a:ext cx="902812" cy="49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WHS-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26280" y="7016751"/>
            <a:ext cx="1173480"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8" descr="BHL-logo-4C.gif"/>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514600" y="7016750"/>
            <a:ext cx="922020" cy="49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Placeholder 7"/>
          <p:cNvSpPr>
            <a:spLocks noGrp="1"/>
          </p:cNvSpPr>
          <p:nvPr>
            <p:ph type="title"/>
          </p:nvPr>
        </p:nvSpPr>
        <p:spPr>
          <a:xfrm>
            <a:off x="502920" y="345440"/>
            <a:ext cx="9052560" cy="743056"/>
          </a:xfrm>
          <a:prstGeom prst="rect">
            <a:avLst/>
          </a:prstGeom>
        </p:spPr>
        <p:txBody>
          <a:bodyPr rtlCol="0">
            <a:normAutofit/>
          </a:bodyPr>
          <a:lstStyle/>
          <a:p>
            <a:r>
              <a:rPr lang="en-US" smtClean="0"/>
              <a:t>Click to edit Master title style</a:t>
            </a:r>
            <a:endParaRPr lang="en-US"/>
          </a:p>
        </p:txBody>
      </p:sp>
      <p:sp>
        <p:nvSpPr>
          <p:cNvPr id="8"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10F1B891-C0A3-4D78-B9A1-5C56910E33E1}"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17343410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502920" y="1813560"/>
            <a:ext cx="4442460" cy="5129425"/>
          </a:xfrm>
        </p:spPr>
        <p:txBody>
          <a:bodyPr>
            <a:normAutofit/>
          </a:bodyPr>
          <a:lstStyle>
            <a:lvl1pPr>
              <a:defRPr sz="2000">
                <a:solidFill>
                  <a:srgbClr val="808285"/>
                </a:solidFill>
              </a:defRPr>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dirty="0" smtClean="0"/>
              <a:t>Text</a:t>
            </a:r>
            <a:endParaRPr lang="en-US" dirty="0"/>
          </a:p>
        </p:txBody>
      </p:sp>
      <p:sp>
        <p:nvSpPr>
          <p:cNvPr id="4" name="Content Placeholder 3"/>
          <p:cNvSpPr>
            <a:spLocks noGrp="1"/>
          </p:cNvSpPr>
          <p:nvPr>
            <p:ph sz="half" idx="2" hasCustomPrompt="1"/>
          </p:nvPr>
        </p:nvSpPr>
        <p:spPr>
          <a:xfrm>
            <a:off x="5113020" y="1813560"/>
            <a:ext cx="4442460" cy="5129425"/>
          </a:xfrm>
        </p:spPr>
        <p:txBody>
          <a:bodyPr>
            <a:normAutofit/>
          </a:bodyPr>
          <a:lstStyle>
            <a:lvl1pPr>
              <a:defRPr sz="2000">
                <a:solidFill>
                  <a:srgbClr val="808285"/>
                </a:solidFill>
              </a:defRPr>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dirty="0" smtClean="0"/>
              <a:t>Text</a:t>
            </a:r>
            <a:endParaRPr lang="en-US" dirty="0"/>
          </a:p>
        </p:txBody>
      </p:sp>
      <p:sp>
        <p:nvSpPr>
          <p:cNvPr id="5" name="Title 1"/>
          <p:cNvSpPr>
            <a:spLocks noGrp="1"/>
          </p:cNvSpPr>
          <p:nvPr>
            <p:ph type="title" hasCustomPrompt="1"/>
          </p:nvPr>
        </p:nvSpPr>
        <p:spPr>
          <a:xfrm>
            <a:off x="502920" y="609600"/>
            <a:ext cx="9052560" cy="914400"/>
          </a:xfrm>
        </p:spPr>
        <p:txBody>
          <a:bodyPr anchor="b">
            <a:noAutofit/>
          </a:bodyPr>
          <a:lstStyle>
            <a:lvl1pPr algn="l">
              <a:defRPr sz="2800">
                <a:solidFill>
                  <a:srgbClr val="808285"/>
                </a:solidFill>
                <a:latin typeface="Segoe UI Semibold" panose="020B0702040204020203" pitchFamily="34" charset="0"/>
              </a:defRPr>
            </a:lvl1pPr>
          </a:lstStyle>
          <a:p>
            <a:r>
              <a:rPr lang="en-US" dirty="0" smtClean="0"/>
              <a:t>Click to edit Master title style</a:t>
            </a:r>
            <a:br>
              <a:rPr lang="en-US" dirty="0" smtClean="0"/>
            </a:br>
            <a:r>
              <a:rPr lang="en-US" dirty="0" err="1" smtClean="0"/>
              <a:t>xcvzxc</a:t>
            </a:r>
            <a:endParaRPr lang="en-US" dirty="0"/>
          </a:p>
        </p:txBody>
      </p:sp>
    </p:spTree>
    <p:extLst>
      <p:ext uri="{BB962C8B-B14F-4D97-AF65-F5344CB8AC3E}">
        <p14:creationId xmlns:p14="http://schemas.microsoft.com/office/powerpoint/2010/main" val="2474442201"/>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cxnSp>
        <p:nvCxnSpPr>
          <p:cNvPr id="2" name="Straight Connector 1"/>
          <p:cNvCxnSpPr/>
          <p:nvPr userDrawn="1"/>
        </p:nvCxnSpPr>
        <p:spPr>
          <a:xfrm>
            <a:off x="754380" y="6907002"/>
            <a:ext cx="8549640" cy="1799"/>
          </a:xfrm>
          <a:prstGeom prst="line">
            <a:avLst/>
          </a:prstGeom>
        </p:spPr>
        <p:style>
          <a:lnRef idx="1">
            <a:schemeClr val="accent1"/>
          </a:lnRef>
          <a:fillRef idx="0">
            <a:schemeClr val="accent1"/>
          </a:fillRef>
          <a:effectRef idx="0">
            <a:schemeClr val="accent1"/>
          </a:effectRef>
          <a:fontRef idx="minor">
            <a:schemeClr val="tx1"/>
          </a:fontRef>
        </p:style>
      </p:cxnSp>
      <p:pic>
        <p:nvPicPr>
          <p:cNvPr id="3" name="Picture 6" descr="BCG-4C-logo.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705600" y="7016750"/>
            <a:ext cx="902812" cy="498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8" descr="WHS-logo.JPG"/>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526280" y="7016751"/>
            <a:ext cx="1173480" cy="56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descr="BHL-logo-4C.gif"/>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514600" y="7016750"/>
            <a:ext cx="922020" cy="496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8"/>
          <p:cNvSpPr>
            <a:spLocks noGrp="1"/>
          </p:cNvSpPr>
          <p:nvPr>
            <p:ph type="sldNum" sz="quarter" idx="10"/>
          </p:nvPr>
        </p:nvSpPr>
        <p:spPr/>
        <p:txBody>
          <a:bodyPr/>
          <a:lstStyle>
            <a:lvl1pPr algn="r">
              <a:defRPr sz="1320" smtClean="0">
                <a:solidFill>
                  <a:schemeClr val="tx1">
                    <a:tint val="75000"/>
                  </a:schemeClr>
                </a:solidFill>
                <a:latin typeface="Calibri" pitchFamily="34" charset="0"/>
              </a:defRPr>
            </a:lvl1pPr>
          </a:lstStyle>
          <a:p>
            <a:pPr>
              <a:defRPr/>
            </a:pPr>
            <a:fld id="{2206AB7F-C4FB-4479-A5DA-1A1652753D2D}" type="slidenum">
              <a:rPr lang="en-US">
                <a:solidFill>
                  <a:srgbClr val="000000">
                    <a:tint val="75000"/>
                  </a:srgbClr>
                </a:solidFill>
              </a:rPr>
              <a:pPr>
                <a:defRPr/>
              </a:pPr>
              <a:t>‹#›</a:t>
            </a:fld>
            <a:endParaRPr lang="en-US" dirty="0">
              <a:solidFill>
                <a:srgbClr val="000000">
                  <a:tint val="75000"/>
                </a:srgbClr>
              </a:solidFill>
            </a:endParaRPr>
          </a:p>
        </p:txBody>
      </p:sp>
    </p:spTree>
    <p:extLst>
      <p:ext uri="{BB962C8B-B14F-4D97-AF65-F5344CB8AC3E}">
        <p14:creationId xmlns:p14="http://schemas.microsoft.com/office/powerpoint/2010/main" val="3701088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02920" y="1524000"/>
            <a:ext cx="4444207" cy="725064"/>
          </a:xfrm>
        </p:spPr>
        <p:txBody>
          <a:bodyPr anchor="b">
            <a:normAutofit/>
          </a:bodyPr>
          <a:lstStyle>
            <a:lvl1pPr marL="0" indent="0" algn="l">
              <a:buNone/>
              <a:defRPr sz="2400" b="1" u="sng">
                <a:solidFill>
                  <a:srgbClr val="808285"/>
                </a:solidFill>
                <a:latin typeface="Segoe UI" panose="020B0502040204020203" pitchFamily="34" charset="0"/>
                <a:ea typeface="Segoe UI" panose="020B0502040204020203" pitchFamily="34" charset="0"/>
                <a:cs typeface="Segoe UI" panose="020B0502040204020203" pitchFamily="34" charset="0"/>
              </a:defRPr>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dirty="0" smtClean="0"/>
              <a:t>Click to edit Master text </a:t>
            </a:r>
          </a:p>
        </p:txBody>
      </p:sp>
      <p:sp>
        <p:nvSpPr>
          <p:cNvPr id="4" name="Content Placeholder 3"/>
          <p:cNvSpPr>
            <a:spLocks noGrp="1"/>
          </p:cNvSpPr>
          <p:nvPr>
            <p:ph sz="half" idx="2"/>
          </p:nvPr>
        </p:nvSpPr>
        <p:spPr>
          <a:xfrm>
            <a:off x="502920" y="2362200"/>
            <a:ext cx="4444207" cy="4572000"/>
          </a:xfrm>
        </p:spPr>
        <p:txBody>
          <a:bodyPr/>
          <a:lstStyle>
            <a:lvl1pPr>
              <a:defRPr sz="2000">
                <a:solidFill>
                  <a:srgbClr val="808285"/>
                </a:solidFill>
              </a:defRPr>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5" name="Text Placeholder 4"/>
          <p:cNvSpPr>
            <a:spLocks noGrp="1"/>
          </p:cNvSpPr>
          <p:nvPr>
            <p:ph type="body" sz="quarter" idx="3"/>
          </p:nvPr>
        </p:nvSpPr>
        <p:spPr>
          <a:xfrm>
            <a:off x="5109528" y="1524000"/>
            <a:ext cx="4445953" cy="725064"/>
          </a:xfrm>
        </p:spPr>
        <p:txBody>
          <a:bodyPr anchor="b">
            <a:normAutofit/>
          </a:bodyPr>
          <a:lstStyle>
            <a:lvl1pPr marL="0" indent="0">
              <a:buNone/>
              <a:defRPr sz="2400" b="1" u="sng">
                <a:solidFill>
                  <a:srgbClr val="808285"/>
                </a:solidFill>
              </a:defRPr>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dirty="0" smtClean="0"/>
              <a:t>Click to edit Master text</a:t>
            </a:r>
          </a:p>
        </p:txBody>
      </p:sp>
      <p:sp>
        <p:nvSpPr>
          <p:cNvPr id="6" name="Content Placeholder 5"/>
          <p:cNvSpPr>
            <a:spLocks noGrp="1"/>
          </p:cNvSpPr>
          <p:nvPr>
            <p:ph sz="quarter" idx="4"/>
          </p:nvPr>
        </p:nvSpPr>
        <p:spPr>
          <a:xfrm>
            <a:off x="5109528" y="2362200"/>
            <a:ext cx="4445953" cy="4572000"/>
          </a:xfrm>
        </p:spPr>
        <p:txBody>
          <a:bodyPr>
            <a:normAutofit/>
          </a:bodyPr>
          <a:lstStyle>
            <a:lvl1pPr>
              <a:defRPr sz="2000">
                <a:solidFill>
                  <a:srgbClr val="808285"/>
                </a:solidFill>
              </a:defRPr>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p:txBody>
      </p:sp>
      <p:sp>
        <p:nvSpPr>
          <p:cNvPr id="7" name="Title 1"/>
          <p:cNvSpPr>
            <a:spLocks noGrp="1"/>
          </p:cNvSpPr>
          <p:nvPr>
            <p:ph type="title" hasCustomPrompt="1"/>
          </p:nvPr>
        </p:nvSpPr>
        <p:spPr>
          <a:xfrm>
            <a:off x="502920" y="609600"/>
            <a:ext cx="9052560" cy="914400"/>
          </a:xfrm>
        </p:spPr>
        <p:txBody>
          <a:bodyPr anchor="b">
            <a:noAutofit/>
          </a:bodyPr>
          <a:lstStyle>
            <a:lvl1pPr algn="l">
              <a:defRPr sz="2800">
                <a:solidFill>
                  <a:srgbClr val="808285"/>
                </a:solidFill>
                <a:latin typeface="Segoe UI Semibold" panose="020B0702040204020203" pitchFamily="34" charset="0"/>
              </a:defRPr>
            </a:lvl1pPr>
          </a:lstStyle>
          <a:p>
            <a:r>
              <a:rPr lang="en-US" dirty="0" smtClean="0"/>
              <a:t>Click to edit Master title style</a:t>
            </a:r>
            <a:br>
              <a:rPr lang="en-US" dirty="0" smtClean="0"/>
            </a:br>
            <a:r>
              <a:rPr lang="en-US" dirty="0" err="1" smtClean="0"/>
              <a:t>xcvzxc</a:t>
            </a:r>
            <a:endParaRPr lang="en-US" dirty="0"/>
          </a:p>
        </p:txBody>
      </p:sp>
    </p:spTree>
    <p:extLst>
      <p:ext uri="{BB962C8B-B14F-4D97-AF65-F5344CB8AC3E}">
        <p14:creationId xmlns:p14="http://schemas.microsoft.com/office/powerpoint/2010/main" val="383624807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02920" y="609600"/>
            <a:ext cx="9052560" cy="914400"/>
          </a:xfrm>
        </p:spPr>
        <p:txBody>
          <a:bodyPr anchor="b">
            <a:noAutofit/>
          </a:bodyPr>
          <a:lstStyle>
            <a:lvl1pPr algn="l">
              <a:defRPr sz="2800">
                <a:solidFill>
                  <a:srgbClr val="808285"/>
                </a:solidFill>
                <a:latin typeface="Segoe UI Semibold" panose="020B0702040204020203" pitchFamily="34" charset="0"/>
              </a:defRPr>
            </a:lvl1pPr>
          </a:lstStyle>
          <a:p>
            <a:r>
              <a:rPr lang="en-US" dirty="0" smtClean="0"/>
              <a:t>Click to edit Master title style</a:t>
            </a:r>
            <a:br>
              <a:rPr lang="en-US" dirty="0" smtClean="0"/>
            </a:br>
            <a:r>
              <a:rPr lang="en-US" dirty="0" err="1" smtClean="0"/>
              <a:t>xcvzxc</a:t>
            </a:r>
            <a:endParaRPr lang="en-US" dirty="0"/>
          </a:p>
        </p:txBody>
      </p:sp>
    </p:spTree>
    <p:extLst>
      <p:ext uri="{BB962C8B-B14F-4D97-AF65-F5344CB8AC3E}">
        <p14:creationId xmlns:p14="http://schemas.microsoft.com/office/powerpoint/2010/main" val="168780128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159334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Rectangle 1"/>
          <p:cNvSpPr/>
          <p:nvPr userDrawn="1"/>
        </p:nvSpPr>
        <p:spPr>
          <a:xfrm>
            <a:off x="-4008" y="457200"/>
            <a:ext cx="10058400" cy="6400800"/>
          </a:xfrm>
          <a:prstGeom prst="rect">
            <a:avLst/>
          </a:prstGeom>
          <a:gradFill flip="none" rotWithShape="1">
            <a:gsLst>
              <a:gs pos="0">
                <a:srgbClr val="003F87"/>
              </a:gs>
              <a:gs pos="59000">
                <a:srgbClr val="9696B4">
                  <a:alpha val="75000"/>
                </a:srgb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itle 2"/>
          <p:cNvSpPr>
            <a:spLocks noGrp="1"/>
          </p:cNvSpPr>
          <p:nvPr>
            <p:ph type="title"/>
          </p:nvPr>
        </p:nvSpPr>
        <p:spPr>
          <a:xfrm>
            <a:off x="502920" y="1676400"/>
            <a:ext cx="9052560" cy="533400"/>
          </a:xfrm>
        </p:spPr>
        <p:txBody>
          <a:bodyPr>
            <a:noAutofit/>
          </a:bodyPr>
          <a:lstStyle>
            <a:lvl1pPr>
              <a:defRPr sz="2800" b="1">
                <a:solidFill>
                  <a:schemeClr val="bg1"/>
                </a:solidFill>
                <a:latin typeface="Segoe UI" panose="020B0502040204020203" pitchFamily="34" charset="0"/>
                <a:ea typeface="Segoe UI" panose="020B0502040204020203" pitchFamily="34" charset="0"/>
                <a:cs typeface="Segoe UI" panose="020B0502040204020203" pitchFamily="34" charset="0"/>
              </a:defRPr>
            </a:lvl1pPr>
          </a:lstStyle>
          <a:p>
            <a:r>
              <a:rPr lang="en-US" smtClean="0"/>
              <a:t>Click to edit Master title style</a:t>
            </a:r>
            <a:endParaRPr lang="en-US"/>
          </a:p>
        </p:txBody>
      </p:sp>
    </p:spTree>
    <p:extLst>
      <p:ext uri="{BB962C8B-B14F-4D97-AF65-F5344CB8AC3E}">
        <p14:creationId xmlns:p14="http://schemas.microsoft.com/office/powerpoint/2010/main" val="427473952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Two Content">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502920" y="609600"/>
            <a:ext cx="9052560" cy="914400"/>
          </a:xfrm>
        </p:spPr>
        <p:txBody>
          <a:bodyPr anchor="b">
            <a:noAutofit/>
          </a:bodyPr>
          <a:lstStyle>
            <a:lvl1pPr algn="l">
              <a:defRPr sz="2800">
                <a:solidFill>
                  <a:srgbClr val="808285"/>
                </a:solidFill>
                <a:latin typeface="Segoe UI Semibold" panose="020B0702040204020203" pitchFamily="34" charset="0"/>
              </a:defRPr>
            </a:lvl1pPr>
          </a:lstStyle>
          <a:p>
            <a:r>
              <a:rPr lang="en-US" dirty="0" smtClean="0"/>
              <a:t>Click to edit Master title style</a:t>
            </a:r>
            <a:br>
              <a:rPr lang="en-US" dirty="0" smtClean="0"/>
            </a:br>
            <a:r>
              <a:rPr lang="en-US" dirty="0" err="1" smtClean="0"/>
              <a:t>xcvzxc</a:t>
            </a:r>
            <a:endParaRPr lang="en-US" dirty="0"/>
          </a:p>
        </p:txBody>
      </p:sp>
      <p:sp>
        <p:nvSpPr>
          <p:cNvPr id="6" name="Content Placeholder 5"/>
          <p:cNvSpPr>
            <a:spLocks noGrp="1"/>
          </p:cNvSpPr>
          <p:nvPr>
            <p:ph sz="quarter" idx="10"/>
          </p:nvPr>
        </p:nvSpPr>
        <p:spPr>
          <a:xfrm>
            <a:off x="533400" y="1676400"/>
            <a:ext cx="8991600" cy="5181600"/>
          </a:xfrm>
        </p:spPr>
        <p:txBody>
          <a:bodyPr/>
          <a:lstStyle/>
          <a:p>
            <a:pPr lvl="0"/>
            <a:r>
              <a:rPr lang="en-US" dirty="0" smtClean="0"/>
              <a:t>Click to edit Master text styles</a:t>
            </a:r>
            <a:endParaRPr lang="en-US" dirty="0"/>
          </a:p>
        </p:txBody>
      </p:sp>
    </p:spTree>
    <p:extLst>
      <p:ext uri="{BB962C8B-B14F-4D97-AF65-F5344CB8AC3E}">
        <p14:creationId xmlns:p14="http://schemas.microsoft.com/office/powerpoint/2010/main" val="246771067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theme" Target="../theme/theme3.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9.xml"/><Relationship Id="rId3" Type="http://schemas.openxmlformats.org/officeDocument/2006/relationships/slideLayout" Target="../slideLayouts/slideLayout34.xml"/><Relationship Id="rId7" Type="http://schemas.openxmlformats.org/officeDocument/2006/relationships/slideLayout" Target="../slideLayouts/slideLayout38.xml"/><Relationship Id="rId2" Type="http://schemas.openxmlformats.org/officeDocument/2006/relationships/slideLayout" Target="../slideLayouts/slideLayout33.xml"/><Relationship Id="rId1" Type="http://schemas.openxmlformats.org/officeDocument/2006/relationships/slideLayout" Target="../slideLayouts/slideLayout32.xml"/><Relationship Id="rId6" Type="http://schemas.openxmlformats.org/officeDocument/2006/relationships/slideLayout" Target="../slideLayouts/slideLayout37.xml"/><Relationship Id="rId5" Type="http://schemas.openxmlformats.org/officeDocument/2006/relationships/slideLayout" Target="../slideLayouts/slideLayout36.xml"/><Relationship Id="rId10" Type="http://schemas.openxmlformats.org/officeDocument/2006/relationships/theme" Target="../theme/theme4.xml"/><Relationship Id="rId4" Type="http://schemas.openxmlformats.org/officeDocument/2006/relationships/slideLayout" Target="../slideLayouts/slideLayout35.xml"/><Relationship Id="rId9" Type="http://schemas.openxmlformats.org/officeDocument/2006/relationships/slideLayout" Target="../slideLayouts/slideLayout4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762000"/>
            <a:ext cx="9052560" cy="533400"/>
          </a:xfrm>
          <a:prstGeom prst="rect">
            <a:avLst/>
          </a:prstGeom>
        </p:spPr>
        <p:txBody>
          <a:bodyPr vert="horz" lIns="101882" tIns="50941" rIns="101882" bIns="50941" rtlCol="0" anchor="t">
            <a:normAutofit/>
          </a:bodyPr>
          <a:lstStyle/>
          <a:p>
            <a:r>
              <a:rPr lang="en-US" dirty="0" smtClean="0"/>
              <a:t>Click to Edit Title</a:t>
            </a:r>
            <a:endParaRPr lang="en-US" dirty="0"/>
          </a:p>
        </p:txBody>
      </p:sp>
      <p:sp>
        <p:nvSpPr>
          <p:cNvPr id="3" name="Text Placeholder 2"/>
          <p:cNvSpPr>
            <a:spLocks noGrp="1"/>
          </p:cNvSpPr>
          <p:nvPr>
            <p:ph type="body" idx="1"/>
          </p:nvPr>
        </p:nvSpPr>
        <p:spPr>
          <a:xfrm>
            <a:off x="502920" y="1524001"/>
            <a:ext cx="9052560" cy="5257800"/>
          </a:xfrm>
          <a:prstGeom prst="rect">
            <a:avLst/>
          </a:prstGeom>
        </p:spPr>
        <p:txBody>
          <a:bodyPr vert="horz" lIns="101882" tIns="50941" rIns="101882" bIns="50941" rtlCol="0">
            <a:normAutofit/>
          </a:bodyPr>
          <a:lstStyle/>
          <a:p>
            <a:pPr lvl="0"/>
            <a:r>
              <a:rPr lang="en-US" dirty="0" smtClean="0"/>
              <a:t>Second level</a:t>
            </a:r>
          </a:p>
          <a:p>
            <a:pPr lvl="0"/>
            <a:r>
              <a:rPr lang="en-US" dirty="0" smtClean="0"/>
              <a:t>Third level</a:t>
            </a:r>
          </a:p>
          <a:p>
            <a:pPr lvl="0"/>
            <a:r>
              <a:rPr lang="en-US" dirty="0" smtClean="0"/>
              <a:t>Fourth level</a:t>
            </a:r>
          </a:p>
          <a:p>
            <a:pPr lvl="0"/>
            <a:r>
              <a:rPr lang="en-US" dirty="0" smtClean="0"/>
              <a:t>Fifth level</a:t>
            </a:r>
            <a:endParaRPr lang="en-US" dirty="0"/>
          </a:p>
        </p:txBody>
      </p:sp>
      <p:grpSp>
        <p:nvGrpSpPr>
          <p:cNvPr id="7" name="Group 6"/>
          <p:cNvGrpSpPr/>
          <p:nvPr userDrawn="1"/>
        </p:nvGrpSpPr>
        <p:grpSpPr>
          <a:xfrm>
            <a:off x="0" y="0"/>
            <a:ext cx="10058400" cy="498764"/>
            <a:chOff x="0" y="0"/>
            <a:chExt cx="10058400" cy="498764"/>
          </a:xfrm>
        </p:grpSpPr>
        <p:sp>
          <p:nvSpPr>
            <p:cNvPr id="8" name="Rectangle 7"/>
            <p:cNvSpPr/>
            <p:nvPr userDrawn="1"/>
          </p:nvSpPr>
          <p:spPr>
            <a:xfrm>
              <a:off x="0" y="400618"/>
              <a:ext cx="10058400" cy="98146"/>
            </a:xfrm>
            <a:prstGeom prst="rect">
              <a:avLst/>
            </a:prstGeom>
            <a:solidFill>
              <a:srgbClr val="003F8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a:t>
              </a:r>
              <a:endParaRPr lang="en-US" dirty="0"/>
            </a:p>
          </p:txBody>
        </p:sp>
        <p:sp>
          <p:nvSpPr>
            <p:cNvPr id="9" name="Rectangle 8"/>
            <p:cNvSpPr/>
            <p:nvPr userDrawn="1"/>
          </p:nvSpPr>
          <p:spPr>
            <a:xfrm>
              <a:off x="0" y="0"/>
              <a:ext cx="10058400" cy="438912"/>
            </a:xfrm>
            <a:prstGeom prst="rect">
              <a:avLst/>
            </a:prstGeom>
            <a:solidFill>
              <a:srgbClr val="808285"/>
            </a:solidFill>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spcCol="0" rtlCol="0" anchor="ctr"/>
            <a:lstStyle/>
            <a:p>
              <a:pPr algn="ctr"/>
              <a:endParaRPr lang="en-US" dirty="0">
                <a:ln w="57150">
                  <a:solidFill>
                    <a:schemeClr val="tx1"/>
                  </a:solidFill>
                </a:ln>
              </a:endParaRPr>
            </a:p>
          </p:txBody>
        </p:sp>
      </p:grpSp>
      <p:pic>
        <p:nvPicPr>
          <p:cNvPr id="15" name="Picture 14"/>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8229600" y="7030948"/>
            <a:ext cx="1371600" cy="559380"/>
          </a:xfrm>
          <a:prstGeom prst="rect">
            <a:avLst/>
          </a:prstGeom>
        </p:spPr>
      </p:pic>
      <p:cxnSp>
        <p:nvCxnSpPr>
          <p:cNvPr id="17" name="Straight Connector 16"/>
          <p:cNvCxnSpPr/>
          <p:nvPr userDrawn="1"/>
        </p:nvCxnSpPr>
        <p:spPr>
          <a:xfrm>
            <a:off x="495300" y="6944591"/>
            <a:ext cx="90678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userDrawn="1"/>
        </p:nvSpPr>
        <p:spPr>
          <a:xfrm>
            <a:off x="495300" y="77505"/>
            <a:ext cx="9067800" cy="307777"/>
          </a:xfrm>
          <a:prstGeom prst="rect">
            <a:avLst/>
          </a:prstGeom>
          <a:noFill/>
        </p:spPr>
        <p:txBody>
          <a:bodyPr wrap="square" rtlCol="0">
            <a:spAutoFit/>
          </a:bodyPr>
          <a:lstStyle/>
          <a:p>
            <a:r>
              <a:rPr lang="en-US" sz="1400" b="1" dirty="0" smtClean="0">
                <a:solidFill>
                  <a:schemeClr val="bg1"/>
                </a:solidFill>
                <a:latin typeface="Segoe UI Semibold" panose="020B0702040204020203" pitchFamily="34" charset="0"/>
                <a:ea typeface="Segoe UI" panose="020B0502040204020203" pitchFamily="34" charset="0"/>
                <a:cs typeface="Segoe UI" panose="020B0502040204020203" pitchFamily="34" charset="0"/>
              </a:rPr>
              <a:t>SUNY</a:t>
            </a:r>
            <a:r>
              <a:rPr lang="en-US" sz="1400" b="1" baseline="0" dirty="0" smtClean="0">
                <a:solidFill>
                  <a:schemeClr val="bg1"/>
                </a:solidFill>
                <a:latin typeface="Segoe UI Semibold" panose="020B0702040204020203" pitchFamily="34" charset="0"/>
                <a:ea typeface="Segoe UI" panose="020B0502040204020203" pitchFamily="34" charset="0"/>
                <a:cs typeface="Segoe UI" panose="020B0502040204020203" pitchFamily="34" charset="0"/>
              </a:rPr>
              <a:t> Oswego </a:t>
            </a:r>
            <a:endParaRPr lang="en-US" sz="1400" b="1" dirty="0">
              <a:solidFill>
                <a:schemeClr val="bg1"/>
              </a:solidFill>
              <a:latin typeface="Segoe UI Semibold" panose="020B0702040204020203" pitchFamily="34" charset="0"/>
              <a:ea typeface="Segoe UI" panose="020B0502040204020203" pitchFamily="34" charset="0"/>
              <a:cs typeface="Segoe UI" panose="020B0502040204020203" pitchFamily="34" charset="0"/>
            </a:endParaRPr>
          </a:p>
        </p:txBody>
      </p:sp>
      <p:sp>
        <p:nvSpPr>
          <p:cNvPr id="6" name="TextBox 5"/>
          <p:cNvSpPr txBox="1"/>
          <p:nvPr userDrawn="1"/>
        </p:nvSpPr>
        <p:spPr>
          <a:xfrm>
            <a:off x="399708" y="7010400"/>
            <a:ext cx="4686300" cy="276999"/>
          </a:xfrm>
          <a:prstGeom prst="rect">
            <a:avLst/>
          </a:prstGeom>
          <a:noFill/>
        </p:spPr>
        <p:txBody>
          <a:bodyPr wrap="square" rtlCol="0">
            <a:spAutoFit/>
          </a:bodyPr>
          <a:lstStyle/>
          <a:p>
            <a:r>
              <a:rPr lang="en-US" sz="1200" cap="all" baseline="0" dirty="0" smtClean="0">
                <a:solidFill>
                  <a:srgbClr val="808285"/>
                </a:solidFill>
                <a:latin typeface="Segoe UI" panose="020B0502040204020203" pitchFamily="34" charset="0"/>
                <a:ea typeface="Segoe UI" panose="020B0502040204020203" pitchFamily="34" charset="0"/>
                <a:cs typeface="Segoe UI" panose="020B0502040204020203" pitchFamily="34" charset="0"/>
              </a:rPr>
              <a:t>Benefit consulting Group</a:t>
            </a:r>
            <a:endParaRPr lang="en-US" sz="1200" cap="all" baseline="0" dirty="0">
              <a:solidFill>
                <a:srgbClr val="808285"/>
              </a:solidFill>
              <a:latin typeface="Segoe UI" panose="020B0502040204020203" pitchFamily="34" charset="0"/>
              <a:ea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388574678"/>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2" r:id="rId4"/>
    <p:sldLayoutId id="2147483653" r:id="rId5"/>
    <p:sldLayoutId id="2147483656" r:id="rId6"/>
    <p:sldLayoutId id="2147483655" r:id="rId7"/>
    <p:sldLayoutId id="2147483659" r:id="rId8"/>
    <p:sldLayoutId id="2147483673" r:id="rId9"/>
    <p:sldLayoutId id="2147483674" r:id="rId10"/>
  </p:sldLayoutIdLst>
  <p:timing>
    <p:tnLst>
      <p:par>
        <p:cTn id="1" dur="indefinite" restart="never" nodeType="tmRoot"/>
      </p:par>
    </p:tnLst>
  </p:timing>
  <p:hf hdr="0" ftr="0" dt="0"/>
  <p:txStyles>
    <p:titleStyle>
      <a:lvl1pPr algn="l" defTabSz="1018824" rtl="0" eaLnBrk="1" latinLnBrk="0" hangingPunct="1">
        <a:spcBef>
          <a:spcPts val="2000"/>
        </a:spcBef>
        <a:buNone/>
        <a:defRPr sz="2800" kern="1200">
          <a:solidFill>
            <a:srgbClr val="808285"/>
          </a:solidFill>
          <a:latin typeface="Segoe UI Semibold" panose="020B0702040204020203" pitchFamily="34" charset="0"/>
          <a:ea typeface="Segoe UI" panose="020B0502040204020203" pitchFamily="34" charset="0"/>
          <a:cs typeface="Segoe UI" panose="020B0502040204020203" pitchFamily="34" charset="0"/>
        </a:defRPr>
      </a:lvl1pPr>
    </p:titleStyle>
    <p:bodyStyle>
      <a:lvl1pPr marL="0" indent="0" algn="l" defTabSz="1018824" rtl="0" eaLnBrk="1" latinLnBrk="0" hangingPunct="1">
        <a:spcBef>
          <a:spcPts val="1800"/>
        </a:spcBef>
        <a:buFont typeface="Arial" panose="020B0604020202020204" pitchFamily="34" charset="0"/>
        <a:buNone/>
        <a:defRPr sz="2000" kern="1200">
          <a:solidFill>
            <a:srgbClr val="808285"/>
          </a:solidFill>
          <a:latin typeface="Segoe UI" panose="020B0502040204020203" pitchFamily="34" charset="0"/>
          <a:ea typeface="Segoe UI" panose="020B0502040204020203" pitchFamily="34" charset="0"/>
          <a:cs typeface="Segoe UI" panose="020B0502040204020203" pitchFamily="34" charset="0"/>
        </a:defRPr>
      </a:lvl1pPr>
      <a:lvl2pPr marL="509412" indent="0" algn="l" defTabSz="1018824" rtl="0" eaLnBrk="1" latinLnBrk="0" hangingPunct="1">
        <a:spcBef>
          <a:spcPct val="20000"/>
        </a:spcBef>
        <a:buFont typeface="Arial" panose="020B0604020202020204" pitchFamily="34" charset="0"/>
        <a:buNone/>
        <a:defRPr sz="3100" kern="1200">
          <a:solidFill>
            <a:schemeClr val="tx1"/>
          </a:solidFill>
          <a:latin typeface="+mn-lt"/>
          <a:ea typeface="+mn-ea"/>
          <a:cs typeface="+mn-cs"/>
        </a:defRPr>
      </a:lvl2pPr>
      <a:lvl3pPr marL="1018824" indent="0" algn="l" defTabSz="1018824" rtl="0" eaLnBrk="1" latinLnBrk="0" hangingPunct="1">
        <a:spcBef>
          <a:spcPct val="20000"/>
        </a:spcBef>
        <a:buFont typeface="Arial" panose="020B0604020202020204" pitchFamily="34" charset="0"/>
        <a:buNone/>
        <a:defRPr sz="2700" kern="1200">
          <a:solidFill>
            <a:schemeClr val="tx1"/>
          </a:solidFill>
          <a:latin typeface="+mn-lt"/>
          <a:ea typeface="+mn-ea"/>
          <a:cs typeface="+mn-cs"/>
        </a:defRPr>
      </a:lvl3pPr>
      <a:lvl4pPr marL="1528237" indent="0" algn="l" defTabSz="1018824" rtl="0" eaLnBrk="1" latinLnBrk="0" hangingPunct="1">
        <a:spcBef>
          <a:spcPct val="20000"/>
        </a:spcBef>
        <a:buFont typeface="Arial" panose="020B0604020202020204" pitchFamily="34" charset="0"/>
        <a:buNone/>
        <a:defRPr sz="2200" kern="1200">
          <a:solidFill>
            <a:schemeClr val="tx1"/>
          </a:solidFill>
          <a:latin typeface="+mn-lt"/>
          <a:ea typeface="+mn-ea"/>
          <a:cs typeface="+mn-cs"/>
        </a:defRPr>
      </a:lvl4pPr>
      <a:lvl5pPr marL="2037649" indent="0" algn="l" defTabSz="1018824" rtl="0" eaLnBrk="1" latinLnBrk="0" hangingPunct="1">
        <a:spcBef>
          <a:spcPct val="20000"/>
        </a:spcBef>
        <a:buFont typeface="Arial" panose="020B0604020202020204" pitchFamily="34" charset="0"/>
        <a:buNone/>
        <a:defRPr sz="2200" kern="1200">
          <a:solidFill>
            <a:schemeClr val="tx1"/>
          </a:solidFill>
          <a:latin typeface="+mn-lt"/>
          <a:ea typeface="+mn-ea"/>
          <a:cs typeface="+mn-cs"/>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2150" y="414338"/>
            <a:ext cx="8674100" cy="1501775"/>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92150" y="2068513"/>
            <a:ext cx="8674100" cy="49323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92150" y="7204075"/>
            <a:ext cx="2262188" cy="414338"/>
          </a:xfrm>
          <a:prstGeom prst="rect">
            <a:avLst/>
          </a:prstGeom>
        </p:spPr>
        <p:txBody>
          <a:bodyPr vert="horz" lIns="91440" tIns="45720" rIns="91440" bIns="45720" rtlCol="0" anchor="ctr"/>
          <a:lstStyle>
            <a:lvl1pPr algn="l">
              <a:defRPr sz="1200">
                <a:solidFill>
                  <a:schemeClr val="tx1">
                    <a:tint val="75000"/>
                  </a:schemeClr>
                </a:solidFill>
              </a:defRPr>
            </a:lvl1pPr>
          </a:lstStyle>
          <a:p>
            <a:fld id="{C2E27C7B-C512-4914-8B83-FAF657CC6B47}" type="datetimeFigureOut">
              <a:rPr lang="en-US" smtClean="0"/>
              <a:t>6/21/2016</a:t>
            </a:fld>
            <a:endParaRPr lang="en-US"/>
          </a:p>
        </p:txBody>
      </p:sp>
      <p:sp>
        <p:nvSpPr>
          <p:cNvPr id="5" name="Footer Placeholder 4"/>
          <p:cNvSpPr>
            <a:spLocks noGrp="1"/>
          </p:cNvSpPr>
          <p:nvPr>
            <p:ph type="ftr" sz="quarter" idx="3"/>
          </p:nvPr>
        </p:nvSpPr>
        <p:spPr>
          <a:xfrm>
            <a:off x="3332163" y="7204075"/>
            <a:ext cx="3394075" cy="41433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4063" y="7204075"/>
            <a:ext cx="2262187" cy="414338"/>
          </a:xfrm>
          <a:prstGeom prst="rect">
            <a:avLst/>
          </a:prstGeom>
        </p:spPr>
        <p:txBody>
          <a:bodyPr vert="horz" lIns="91440" tIns="45720" rIns="91440" bIns="45720" rtlCol="0" anchor="ctr"/>
          <a:lstStyle>
            <a:lvl1pPr algn="r">
              <a:defRPr sz="1200">
                <a:solidFill>
                  <a:schemeClr val="tx1">
                    <a:tint val="75000"/>
                  </a:schemeClr>
                </a:solidFill>
              </a:defRPr>
            </a:lvl1pPr>
          </a:lstStyle>
          <a:p>
            <a:fld id="{79C62574-E4AE-411C-9B39-DDE871D15F48}" type="slidenum">
              <a:rPr lang="en-US" smtClean="0"/>
              <a:t>‹#›</a:t>
            </a:fld>
            <a:endParaRPr lang="en-US"/>
          </a:p>
        </p:txBody>
      </p:sp>
    </p:spTree>
    <p:extLst>
      <p:ext uri="{BB962C8B-B14F-4D97-AF65-F5344CB8AC3E}">
        <p14:creationId xmlns:p14="http://schemas.microsoft.com/office/powerpoint/2010/main" val="3775329796"/>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502920" y="1813560"/>
            <a:ext cx="9052560" cy="500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Title Placeholder 7"/>
          <p:cNvSpPr>
            <a:spLocks noGrp="1"/>
          </p:cNvSpPr>
          <p:nvPr>
            <p:ph type="title"/>
          </p:nvPr>
        </p:nvSpPr>
        <p:spPr bwMode="auto">
          <a:xfrm>
            <a:off x="502920" y="984145"/>
            <a:ext cx="9052560" cy="743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 name="Slide Number Placeholder 8"/>
          <p:cNvSpPr>
            <a:spLocks noGrp="1"/>
          </p:cNvSpPr>
          <p:nvPr>
            <p:ph type="sldNum" sz="quarter" idx="4"/>
          </p:nvPr>
        </p:nvSpPr>
        <p:spPr>
          <a:xfrm>
            <a:off x="8884920" y="6926792"/>
            <a:ext cx="670560" cy="413808"/>
          </a:xfrm>
          <a:prstGeom prst="rect">
            <a:avLst/>
          </a:prstGeom>
        </p:spPr>
        <p:txBody>
          <a:bodyPr vert="horz" lIns="91440" tIns="45720" rIns="91440" bIns="45720" rtlCol="0" anchor="ctr"/>
          <a:lstStyle>
            <a:lvl1pPr algn="r">
              <a:defRPr sz="1320" smtClean="0">
                <a:solidFill>
                  <a:schemeClr val="tx1">
                    <a:tint val="75000"/>
                  </a:schemeClr>
                </a:solidFill>
                <a:latin typeface="Calibri" pitchFamily="34" charset="0"/>
              </a:defRPr>
            </a:lvl1pPr>
          </a:lstStyle>
          <a:p>
            <a:pPr defTabSz="1005840">
              <a:defRPr/>
            </a:pPr>
            <a:fld id="{441079C4-95AA-457D-A20F-A8C0F85E4A68}" type="slidenum">
              <a:rPr lang="en-US" smtClean="0">
                <a:solidFill>
                  <a:srgbClr val="000000">
                    <a:tint val="75000"/>
                  </a:srgbClr>
                </a:solidFill>
              </a:rPr>
              <a:pPr defTabSz="1005840">
                <a:defRPr/>
              </a:pPr>
              <a:t>‹#›</a:t>
            </a:fld>
            <a:endParaRPr lang="en-US" dirty="0">
              <a:solidFill>
                <a:srgbClr val="000000">
                  <a:tint val="75000"/>
                </a:srgbClr>
              </a:solidFill>
            </a:endParaRPr>
          </a:p>
        </p:txBody>
      </p:sp>
    </p:spTree>
    <p:extLst>
      <p:ext uri="{BB962C8B-B14F-4D97-AF65-F5344CB8AC3E}">
        <p14:creationId xmlns:p14="http://schemas.microsoft.com/office/powerpoint/2010/main" val="462966466"/>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2" r:id="rId10"/>
  </p:sldLayoutIdLst>
  <p:timing>
    <p:tnLst>
      <p:par>
        <p:cTn id="1" dur="indefinite" restart="never" nodeType="tmRoot"/>
      </p:par>
    </p:tnLst>
  </p:timing>
  <p:hf hdr="0" ftr="0" dt="0"/>
  <p:txStyles>
    <p:titleStyle>
      <a:lvl1pPr algn="ctr" rtl="0" eaLnBrk="0" fontAlgn="base" hangingPunct="0">
        <a:spcBef>
          <a:spcPct val="0"/>
        </a:spcBef>
        <a:spcAft>
          <a:spcPct val="0"/>
        </a:spcAft>
        <a:defRPr sz="3960" i="1">
          <a:solidFill>
            <a:srgbClr val="003F87"/>
          </a:solidFill>
          <a:latin typeface="Cambria" pitchFamily="18" charset="0"/>
          <a:ea typeface="+mj-ea"/>
          <a:cs typeface="+mj-cs"/>
        </a:defRPr>
      </a:lvl1pPr>
      <a:lvl2pPr algn="ctr" rtl="0" eaLnBrk="0" fontAlgn="base" hangingPunct="0">
        <a:spcBef>
          <a:spcPct val="0"/>
        </a:spcBef>
        <a:spcAft>
          <a:spcPct val="0"/>
        </a:spcAft>
        <a:defRPr sz="3960" i="1">
          <a:solidFill>
            <a:srgbClr val="003F87"/>
          </a:solidFill>
          <a:latin typeface="Cambria" pitchFamily="18" charset="0"/>
        </a:defRPr>
      </a:lvl2pPr>
      <a:lvl3pPr algn="ctr" rtl="0" eaLnBrk="0" fontAlgn="base" hangingPunct="0">
        <a:spcBef>
          <a:spcPct val="0"/>
        </a:spcBef>
        <a:spcAft>
          <a:spcPct val="0"/>
        </a:spcAft>
        <a:defRPr sz="3960" i="1">
          <a:solidFill>
            <a:srgbClr val="003F87"/>
          </a:solidFill>
          <a:latin typeface="Cambria" pitchFamily="18" charset="0"/>
        </a:defRPr>
      </a:lvl3pPr>
      <a:lvl4pPr algn="ctr" rtl="0" eaLnBrk="0" fontAlgn="base" hangingPunct="0">
        <a:spcBef>
          <a:spcPct val="0"/>
        </a:spcBef>
        <a:spcAft>
          <a:spcPct val="0"/>
        </a:spcAft>
        <a:defRPr sz="3960" i="1">
          <a:solidFill>
            <a:srgbClr val="003F87"/>
          </a:solidFill>
          <a:latin typeface="Cambria" pitchFamily="18" charset="0"/>
        </a:defRPr>
      </a:lvl4pPr>
      <a:lvl5pPr algn="ctr" rtl="0" eaLnBrk="0" fontAlgn="base" hangingPunct="0">
        <a:spcBef>
          <a:spcPct val="0"/>
        </a:spcBef>
        <a:spcAft>
          <a:spcPct val="0"/>
        </a:spcAft>
        <a:defRPr sz="3960" i="1">
          <a:solidFill>
            <a:srgbClr val="003F87"/>
          </a:solidFill>
          <a:latin typeface="Cambria" pitchFamily="18" charset="0"/>
        </a:defRPr>
      </a:lvl5pPr>
      <a:lvl6pPr marL="502920" algn="ctr" rtl="0" fontAlgn="base">
        <a:spcBef>
          <a:spcPct val="0"/>
        </a:spcBef>
        <a:spcAft>
          <a:spcPct val="0"/>
        </a:spcAft>
        <a:defRPr sz="4840">
          <a:solidFill>
            <a:schemeClr val="tx2"/>
          </a:solidFill>
          <a:latin typeface="Arial" charset="0"/>
        </a:defRPr>
      </a:lvl6pPr>
      <a:lvl7pPr marL="1005840" algn="ctr" rtl="0" fontAlgn="base">
        <a:spcBef>
          <a:spcPct val="0"/>
        </a:spcBef>
        <a:spcAft>
          <a:spcPct val="0"/>
        </a:spcAft>
        <a:defRPr sz="4840">
          <a:solidFill>
            <a:schemeClr val="tx2"/>
          </a:solidFill>
          <a:latin typeface="Arial" charset="0"/>
        </a:defRPr>
      </a:lvl7pPr>
      <a:lvl8pPr marL="1508760" algn="ctr" rtl="0" fontAlgn="base">
        <a:spcBef>
          <a:spcPct val="0"/>
        </a:spcBef>
        <a:spcAft>
          <a:spcPct val="0"/>
        </a:spcAft>
        <a:defRPr sz="4840">
          <a:solidFill>
            <a:schemeClr val="tx2"/>
          </a:solidFill>
          <a:latin typeface="Arial" charset="0"/>
        </a:defRPr>
      </a:lvl8pPr>
      <a:lvl9pPr marL="2011680" algn="ctr" rtl="0" fontAlgn="base">
        <a:spcBef>
          <a:spcPct val="0"/>
        </a:spcBef>
        <a:spcAft>
          <a:spcPct val="0"/>
        </a:spcAft>
        <a:defRPr sz="4840">
          <a:solidFill>
            <a:schemeClr val="tx2"/>
          </a:solidFill>
          <a:latin typeface="Arial" charset="0"/>
        </a:defRPr>
      </a:lvl9pPr>
    </p:titleStyle>
    <p:bodyStyle>
      <a:lvl1pPr marL="377190" indent="-377190" algn="l" rtl="0" eaLnBrk="0" fontAlgn="base" hangingPunct="0">
        <a:spcBef>
          <a:spcPct val="20000"/>
        </a:spcBef>
        <a:spcAft>
          <a:spcPct val="0"/>
        </a:spcAft>
        <a:defRPr sz="3080">
          <a:solidFill>
            <a:srgbClr val="898989"/>
          </a:solidFill>
          <a:latin typeface="Franklin Gothic Medium" pitchFamily="34" charset="0"/>
          <a:ea typeface="+mn-ea"/>
          <a:cs typeface="+mn-cs"/>
        </a:defRPr>
      </a:lvl1pPr>
      <a:lvl2pPr marL="817245" indent="-314325" algn="l" rtl="0" eaLnBrk="0" fontAlgn="base" hangingPunct="0">
        <a:spcBef>
          <a:spcPct val="20000"/>
        </a:spcBef>
        <a:spcAft>
          <a:spcPct val="0"/>
        </a:spcAft>
        <a:buFont typeface="Symbol" pitchFamily="18" charset="2"/>
        <a:buChar char="·"/>
        <a:defRPr sz="2640">
          <a:solidFill>
            <a:srgbClr val="898989"/>
          </a:solidFill>
          <a:latin typeface="Franklin Gothic Medium" pitchFamily="34" charset="0"/>
        </a:defRPr>
      </a:lvl2pPr>
      <a:lvl3pPr marL="1257300" indent="-251460" algn="l" rtl="0" eaLnBrk="0" fontAlgn="base" hangingPunct="0">
        <a:spcBef>
          <a:spcPct val="20000"/>
        </a:spcBef>
        <a:spcAft>
          <a:spcPct val="0"/>
        </a:spcAft>
        <a:buFont typeface="Book Antiqua" pitchFamily="18" charset="0"/>
        <a:buChar char="▪"/>
        <a:defRPr sz="2420">
          <a:solidFill>
            <a:srgbClr val="898989"/>
          </a:solidFill>
          <a:latin typeface="Franklin Gothic Medium" pitchFamily="34" charset="0"/>
        </a:defRPr>
      </a:lvl3pPr>
      <a:lvl4pPr marL="1760220" indent="-251460" algn="l" rtl="0" eaLnBrk="0" fontAlgn="base" hangingPunct="0">
        <a:spcBef>
          <a:spcPct val="20000"/>
        </a:spcBef>
        <a:spcAft>
          <a:spcPct val="0"/>
        </a:spcAft>
        <a:buChar char="–"/>
        <a:defRPr sz="2200">
          <a:solidFill>
            <a:srgbClr val="898989"/>
          </a:solidFill>
          <a:latin typeface="Franklin Gothic Medium" pitchFamily="34" charset="0"/>
        </a:defRPr>
      </a:lvl4pPr>
      <a:lvl5pPr marL="2263140" indent="-251460" algn="l" rtl="0" eaLnBrk="0" fontAlgn="base" hangingPunct="0">
        <a:spcBef>
          <a:spcPct val="20000"/>
        </a:spcBef>
        <a:spcAft>
          <a:spcPct val="0"/>
        </a:spcAft>
        <a:buChar char="»"/>
        <a:defRPr>
          <a:solidFill>
            <a:srgbClr val="898989"/>
          </a:solidFill>
          <a:latin typeface="Franklin Gothic Medium" pitchFamily="34" charset="0"/>
        </a:defRPr>
      </a:lvl5pPr>
      <a:lvl6pPr marL="2766060" indent="-251460" algn="l" rtl="0" fontAlgn="base">
        <a:spcBef>
          <a:spcPct val="20000"/>
        </a:spcBef>
        <a:spcAft>
          <a:spcPct val="0"/>
        </a:spcAft>
        <a:buChar char="»"/>
        <a:defRPr sz="2200">
          <a:solidFill>
            <a:schemeClr val="tx1"/>
          </a:solidFill>
          <a:latin typeface="+mn-lt"/>
        </a:defRPr>
      </a:lvl6pPr>
      <a:lvl7pPr marL="3268980" indent="-251460" algn="l" rtl="0" fontAlgn="base">
        <a:spcBef>
          <a:spcPct val="20000"/>
        </a:spcBef>
        <a:spcAft>
          <a:spcPct val="0"/>
        </a:spcAft>
        <a:buChar char="»"/>
        <a:defRPr sz="2200">
          <a:solidFill>
            <a:schemeClr val="tx1"/>
          </a:solidFill>
          <a:latin typeface="+mn-lt"/>
        </a:defRPr>
      </a:lvl7pPr>
      <a:lvl8pPr marL="3771900" indent="-251460" algn="l" rtl="0" fontAlgn="base">
        <a:spcBef>
          <a:spcPct val="20000"/>
        </a:spcBef>
        <a:spcAft>
          <a:spcPct val="0"/>
        </a:spcAft>
        <a:buChar char="»"/>
        <a:defRPr sz="2200">
          <a:solidFill>
            <a:schemeClr val="tx1"/>
          </a:solidFill>
          <a:latin typeface="+mn-lt"/>
        </a:defRPr>
      </a:lvl8pPr>
      <a:lvl9pPr marL="4274820" indent="-251460" algn="l" rtl="0" fontAlgn="base">
        <a:spcBef>
          <a:spcPct val="20000"/>
        </a:spcBef>
        <a:spcAft>
          <a:spcPct val="0"/>
        </a:spcAft>
        <a:buChar char="»"/>
        <a:defRPr sz="2200">
          <a:solidFill>
            <a:schemeClr val="tx1"/>
          </a:solidFill>
          <a:latin typeface="+mn-lt"/>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502920" y="1813560"/>
            <a:ext cx="9052560" cy="500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Title Placeholder 7"/>
          <p:cNvSpPr>
            <a:spLocks noGrp="1"/>
          </p:cNvSpPr>
          <p:nvPr>
            <p:ph type="title"/>
          </p:nvPr>
        </p:nvSpPr>
        <p:spPr bwMode="auto">
          <a:xfrm>
            <a:off x="502920" y="984145"/>
            <a:ext cx="9052560" cy="743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9" name="Slide Number Placeholder 8"/>
          <p:cNvSpPr>
            <a:spLocks noGrp="1"/>
          </p:cNvSpPr>
          <p:nvPr>
            <p:ph type="sldNum" sz="quarter" idx="4"/>
          </p:nvPr>
        </p:nvSpPr>
        <p:spPr>
          <a:xfrm>
            <a:off x="8884920" y="6926792"/>
            <a:ext cx="670560" cy="413808"/>
          </a:xfrm>
          <a:prstGeom prst="rect">
            <a:avLst/>
          </a:prstGeom>
        </p:spPr>
        <p:txBody>
          <a:bodyPr vert="horz" lIns="91440" tIns="45720" rIns="91440" bIns="45720" rtlCol="0" anchor="ctr"/>
          <a:lstStyle>
            <a:lvl1pPr algn="r">
              <a:defRPr sz="1320" smtClean="0">
                <a:solidFill>
                  <a:schemeClr val="tx1">
                    <a:tint val="75000"/>
                  </a:schemeClr>
                </a:solidFill>
                <a:latin typeface="Calibri" pitchFamily="34" charset="0"/>
              </a:defRPr>
            </a:lvl1pPr>
          </a:lstStyle>
          <a:p>
            <a:pPr defTabSz="1005840">
              <a:defRPr/>
            </a:pPr>
            <a:fld id="{441079C4-95AA-457D-A20F-A8C0F85E4A68}" type="slidenum">
              <a:rPr lang="en-US" smtClean="0">
                <a:solidFill>
                  <a:srgbClr val="000000">
                    <a:tint val="75000"/>
                  </a:srgbClr>
                </a:solidFill>
              </a:rPr>
              <a:pPr defTabSz="1005840">
                <a:defRPr/>
              </a:pPr>
              <a:t>‹#›</a:t>
            </a:fld>
            <a:endParaRPr lang="en-US" dirty="0">
              <a:solidFill>
                <a:srgbClr val="000000">
                  <a:tint val="75000"/>
                </a:srgbClr>
              </a:solidFill>
            </a:endParaRPr>
          </a:p>
        </p:txBody>
      </p:sp>
    </p:spTree>
    <p:extLst>
      <p:ext uri="{BB962C8B-B14F-4D97-AF65-F5344CB8AC3E}">
        <p14:creationId xmlns:p14="http://schemas.microsoft.com/office/powerpoint/2010/main" val="2426785062"/>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Lst>
  <p:timing>
    <p:tnLst>
      <p:par>
        <p:cTn id="1" dur="indefinite" restart="never" nodeType="tmRoot"/>
      </p:par>
    </p:tnLst>
  </p:timing>
  <p:hf hdr="0" ftr="0" dt="0"/>
  <p:txStyles>
    <p:titleStyle>
      <a:lvl1pPr algn="ctr" rtl="0" eaLnBrk="0" fontAlgn="base" hangingPunct="0">
        <a:spcBef>
          <a:spcPct val="0"/>
        </a:spcBef>
        <a:spcAft>
          <a:spcPct val="0"/>
        </a:spcAft>
        <a:defRPr sz="3960" i="1">
          <a:solidFill>
            <a:srgbClr val="003F87"/>
          </a:solidFill>
          <a:latin typeface="Cambria" pitchFamily="18" charset="0"/>
          <a:ea typeface="+mj-ea"/>
          <a:cs typeface="+mj-cs"/>
        </a:defRPr>
      </a:lvl1pPr>
      <a:lvl2pPr algn="ctr" rtl="0" eaLnBrk="0" fontAlgn="base" hangingPunct="0">
        <a:spcBef>
          <a:spcPct val="0"/>
        </a:spcBef>
        <a:spcAft>
          <a:spcPct val="0"/>
        </a:spcAft>
        <a:defRPr sz="3960" i="1">
          <a:solidFill>
            <a:srgbClr val="003F87"/>
          </a:solidFill>
          <a:latin typeface="Cambria" pitchFamily="18" charset="0"/>
        </a:defRPr>
      </a:lvl2pPr>
      <a:lvl3pPr algn="ctr" rtl="0" eaLnBrk="0" fontAlgn="base" hangingPunct="0">
        <a:spcBef>
          <a:spcPct val="0"/>
        </a:spcBef>
        <a:spcAft>
          <a:spcPct val="0"/>
        </a:spcAft>
        <a:defRPr sz="3960" i="1">
          <a:solidFill>
            <a:srgbClr val="003F87"/>
          </a:solidFill>
          <a:latin typeface="Cambria" pitchFamily="18" charset="0"/>
        </a:defRPr>
      </a:lvl3pPr>
      <a:lvl4pPr algn="ctr" rtl="0" eaLnBrk="0" fontAlgn="base" hangingPunct="0">
        <a:spcBef>
          <a:spcPct val="0"/>
        </a:spcBef>
        <a:spcAft>
          <a:spcPct val="0"/>
        </a:spcAft>
        <a:defRPr sz="3960" i="1">
          <a:solidFill>
            <a:srgbClr val="003F87"/>
          </a:solidFill>
          <a:latin typeface="Cambria" pitchFamily="18" charset="0"/>
        </a:defRPr>
      </a:lvl4pPr>
      <a:lvl5pPr algn="ctr" rtl="0" eaLnBrk="0" fontAlgn="base" hangingPunct="0">
        <a:spcBef>
          <a:spcPct val="0"/>
        </a:spcBef>
        <a:spcAft>
          <a:spcPct val="0"/>
        </a:spcAft>
        <a:defRPr sz="3960" i="1">
          <a:solidFill>
            <a:srgbClr val="003F87"/>
          </a:solidFill>
          <a:latin typeface="Cambria" pitchFamily="18" charset="0"/>
        </a:defRPr>
      </a:lvl5pPr>
      <a:lvl6pPr marL="502920" algn="ctr" rtl="0" fontAlgn="base">
        <a:spcBef>
          <a:spcPct val="0"/>
        </a:spcBef>
        <a:spcAft>
          <a:spcPct val="0"/>
        </a:spcAft>
        <a:defRPr sz="4840">
          <a:solidFill>
            <a:schemeClr val="tx2"/>
          </a:solidFill>
          <a:latin typeface="Arial" charset="0"/>
        </a:defRPr>
      </a:lvl6pPr>
      <a:lvl7pPr marL="1005840" algn="ctr" rtl="0" fontAlgn="base">
        <a:spcBef>
          <a:spcPct val="0"/>
        </a:spcBef>
        <a:spcAft>
          <a:spcPct val="0"/>
        </a:spcAft>
        <a:defRPr sz="4840">
          <a:solidFill>
            <a:schemeClr val="tx2"/>
          </a:solidFill>
          <a:latin typeface="Arial" charset="0"/>
        </a:defRPr>
      </a:lvl7pPr>
      <a:lvl8pPr marL="1508760" algn="ctr" rtl="0" fontAlgn="base">
        <a:spcBef>
          <a:spcPct val="0"/>
        </a:spcBef>
        <a:spcAft>
          <a:spcPct val="0"/>
        </a:spcAft>
        <a:defRPr sz="4840">
          <a:solidFill>
            <a:schemeClr val="tx2"/>
          </a:solidFill>
          <a:latin typeface="Arial" charset="0"/>
        </a:defRPr>
      </a:lvl8pPr>
      <a:lvl9pPr marL="2011680" algn="ctr" rtl="0" fontAlgn="base">
        <a:spcBef>
          <a:spcPct val="0"/>
        </a:spcBef>
        <a:spcAft>
          <a:spcPct val="0"/>
        </a:spcAft>
        <a:defRPr sz="4840">
          <a:solidFill>
            <a:schemeClr val="tx2"/>
          </a:solidFill>
          <a:latin typeface="Arial" charset="0"/>
        </a:defRPr>
      </a:lvl9pPr>
    </p:titleStyle>
    <p:bodyStyle>
      <a:lvl1pPr marL="377190" indent="-377190" algn="l" rtl="0" eaLnBrk="0" fontAlgn="base" hangingPunct="0">
        <a:spcBef>
          <a:spcPct val="20000"/>
        </a:spcBef>
        <a:spcAft>
          <a:spcPct val="0"/>
        </a:spcAft>
        <a:defRPr sz="3080">
          <a:solidFill>
            <a:srgbClr val="898989"/>
          </a:solidFill>
          <a:latin typeface="Franklin Gothic Medium" pitchFamily="34" charset="0"/>
          <a:ea typeface="+mn-ea"/>
          <a:cs typeface="+mn-cs"/>
        </a:defRPr>
      </a:lvl1pPr>
      <a:lvl2pPr marL="817245" indent="-314325" algn="l" rtl="0" eaLnBrk="0" fontAlgn="base" hangingPunct="0">
        <a:spcBef>
          <a:spcPct val="20000"/>
        </a:spcBef>
        <a:spcAft>
          <a:spcPct val="0"/>
        </a:spcAft>
        <a:buFont typeface="Symbol" pitchFamily="18" charset="2"/>
        <a:buChar char="·"/>
        <a:defRPr sz="2640">
          <a:solidFill>
            <a:srgbClr val="898989"/>
          </a:solidFill>
          <a:latin typeface="Franklin Gothic Medium" pitchFamily="34" charset="0"/>
        </a:defRPr>
      </a:lvl2pPr>
      <a:lvl3pPr marL="1257300" indent="-251460" algn="l" rtl="0" eaLnBrk="0" fontAlgn="base" hangingPunct="0">
        <a:spcBef>
          <a:spcPct val="20000"/>
        </a:spcBef>
        <a:spcAft>
          <a:spcPct val="0"/>
        </a:spcAft>
        <a:buFont typeface="Book Antiqua" pitchFamily="18" charset="0"/>
        <a:buChar char="▪"/>
        <a:defRPr sz="2420">
          <a:solidFill>
            <a:srgbClr val="898989"/>
          </a:solidFill>
          <a:latin typeface="Franklin Gothic Medium" pitchFamily="34" charset="0"/>
        </a:defRPr>
      </a:lvl3pPr>
      <a:lvl4pPr marL="1760220" indent="-251460" algn="l" rtl="0" eaLnBrk="0" fontAlgn="base" hangingPunct="0">
        <a:spcBef>
          <a:spcPct val="20000"/>
        </a:spcBef>
        <a:spcAft>
          <a:spcPct val="0"/>
        </a:spcAft>
        <a:buChar char="–"/>
        <a:defRPr sz="2200">
          <a:solidFill>
            <a:srgbClr val="898989"/>
          </a:solidFill>
          <a:latin typeface="Franklin Gothic Medium" pitchFamily="34" charset="0"/>
        </a:defRPr>
      </a:lvl4pPr>
      <a:lvl5pPr marL="2263140" indent="-251460" algn="l" rtl="0" eaLnBrk="0" fontAlgn="base" hangingPunct="0">
        <a:spcBef>
          <a:spcPct val="20000"/>
        </a:spcBef>
        <a:spcAft>
          <a:spcPct val="0"/>
        </a:spcAft>
        <a:buChar char="»"/>
        <a:defRPr>
          <a:solidFill>
            <a:srgbClr val="898989"/>
          </a:solidFill>
          <a:latin typeface="Franklin Gothic Medium" pitchFamily="34" charset="0"/>
        </a:defRPr>
      </a:lvl5pPr>
      <a:lvl6pPr marL="2766060" indent="-251460" algn="l" rtl="0" fontAlgn="base">
        <a:spcBef>
          <a:spcPct val="20000"/>
        </a:spcBef>
        <a:spcAft>
          <a:spcPct val="0"/>
        </a:spcAft>
        <a:buChar char="»"/>
        <a:defRPr sz="2200">
          <a:solidFill>
            <a:schemeClr val="tx1"/>
          </a:solidFill>
          <a:latin typeface="+mn-lt"/>
        </a:defRPr>
      </a:lvl6pPr>
      <a:lvl7pPr marL="3268980" indent="-251460" algn="l" rtl="0" fontAlgn="base">
        <a:spcBef>
          <a:spcPct val="20000"/>
        </a:spcBef>
        <a:spcAft>
          <a:spcPct val="0"/>
        </a:spcAft>
        <a:buChar char="»"/>
        <a:defRPr sz="2200">
          <a:solidFill>
            <a:schemeClr val="tx1"/>
          </a:solidFill>
          <a:latin typeface="+mn-lt"/>
        </a:defRPr>
      </a:lvl7pPr>
      <a:lvl8pPr marL="3771900" indent="-251460" algn="l" rtl="0" fontAlgn="base">
        <a:spcBef>
          <a:spcPct val="20000"/>
        </a:spcBef>
        <a:spcAft>
          <a:spcPct val="0"/>
        </a:spcAft>
        <a:buChar char="»"/>
        <a:defRPr sz="2200">
          <a:solidFill>
            <a:schemeClr val="tx1"/>
          </a:solidFill>
          <a:latin typeface="+mn-lt"/>
        </a:defRPr>
      </a:lvl8pPr>
      <a:lvl9pPr marL="4274820" indent="-251460" algn="l" rtl="0" fontAlgn="base">
        <a:spcBef>
          <a:spcPct val="20000"/>
        </a:spcBef>
        <a:spcAft>
          <a:spcPct val="0"/>
        </a:spcAft>
        <a:buChar char="»"/>
        <a:defRPr sz="2200">
          <a:solidFill>
            <a:schemeClr val="tx1"/>
          </a:solidFill>
          <a:latin typeface="+mn-lt"/>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5363" y="4220804"/>
            <a:ext cx="8549640" cy="1265595"/>
          </a:xfrm>
        </p:spPr>
        <p:txBody>
          <a:bodyPr>
            <a:normAutofit/>
          </a:bodyPr>
          <a:lstStyle/>
          <a:p>
            <a:r>
              <a:rPr lang="en-US" dirty="0" smtClean="0"/>
              <a:t>SUNY Oswego Survey</a:t>
            </a:r>
            <a:br>
              <a:rPr lang="en-US" dirty="0" smtClean="0"/>
            </a:br>
            <a:r>
              <a:rPr lang="en-US" sz="3100" smtClean="0"/>
              <a:t>Supervisors Comments-Snapshot</a:t>
            </a:r>
            <a:endParaRPr lang="en-US" sz="3100" dirty="0"/>
          </a:p>
        </p:txBody>
      </p:sp>
      <p:sp>
        <p:nvSpPr>
          <p:cNvPr id="3" name="Subtitle 2"/>
          <p:cNvSpPr>
            <a:spLocks noGrp="1"/>
          </p:cNvSpPr>
          <p:nvPr>
            <p:ph type="subTitle" idx="1"/>
          </p:nvPr>
        </p:nvSpPr>
        <p:spPr>
          <a:xfrm>
            <a:off x="515363" y="6179820"/>
            <a:ext cx="7040880" cy="777240"/>
          </a:xfrm>
        </p:spPr>
        <p:txBody>
          <a:bodyPr>
            <a:normAutofit/>
          </a:bodyPr>
          <a:lstStyle/>
          <a:p>
            <a:r>
              <a:rPr lang="en-US" dirty="0" smtClean="0"/>
              <a:t>Neil Strodel to </a:t>
            </a:r>
            <a:r>
              <a:rPr lang="en-US" dirty="0" err="1" smtClean="0"/>
              <a:t>lmc</a:t>
            </a:r>
            <a:endParaRPr lang="en-US" dirty="0" smtClean="0"/>
          </a:p>
        </p:txBody>
      </p:sp>
      <p:sp>
        <p:nvSpPr>
          <p:cNvPr id="4" name="TextBox 3"/>
          <p:cNvSpPr txBox="1"/>
          <p:nvPr/>
        </p:nvSpPr>
        <p:spPr>
          <a:xfrm>
            <a:off x="527889" y="6757005"/>
            <a:ext cx="2057400" cy="400110"/>
          </a:xfrm>
          <a:prstGeom prst="rect">
            <a:avLst/>
          </a:prstGeom>
          <a:noFill/>
        </p:spPr>
        <p:txBody>
          <a:bodyPr wrap="square" rtlCol="0">
            <a:spAutoFit/>
          </a:bodyPr>
          <a:lstStyle/>
          <a:p>
            <a:r>
              <a:rPr lang="en-US" dirty="0" smtClean="0">
                <a:solidFill>
                  <a:schemeClr val="bg1"/>
                </a:solidFill>
              </a:rPr>
              <a:t>June 9, 2016</a:t>
            </a:r>
            <a:endParaRPr lang="en-US" dirty="0">
              <a:solidFill>
                <a:schemeClr val="bg1"/>
              </a:solidFill>
            </a:endParaRPr>
          </a:p>
        </p:txBody>
      </p:sp>
    </p:spTree>
    <p:extLst>
      <p:ext uri="{BB962C8B-B14F-4D97-AF65-F5344CB8AC3E}">
        <p14:creationId xmlns:p14="http://schemas.microsoft.com/office/powerpoint/2010/main" val="6944675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1"/>
          <p:cNvSpPr>
            <a:spLocks noGrp="1"/>
          </p:cNvSpPr>
          <p:nvPr>
            <p:ph type="title"/>
          </p:nvPr>
        </p:nvSpPr>
        <p:spPr bwMode="auto">
          <a:xfrm>
            <a:off x="502920" y="609600"/>
            <a:ext cx="905256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584" tIns="50292" rIns="100584" bIns="50292" numCol="1" rtlCol="0" anchor="t" anchorCtr="0" compatLnSpc="1">
            <a:prstTxWarp prst="textNoShape">
              <a:avLst/>
            </a:prstTxWarp>
            <a:normAutofit fontScale="90000"/>
          </a:bodyPr>
          <a:lstStyle/>
          <a:p>
            <a:pPr>
              <a:lnSpc>
                <a:spcPts val="4840"/>
              </a:lnSpc>
              <a:spcBef>
                <a:spcPts val="0"/>
              </a:spcBef>
            </a:pPr>
            <a:r>
              <a:rPr lang="en-US" altLang="en-US" sz="3200" b="1" i="1" dirty="0" smtClean="0">
                <a:solidFill>
                  <a:srgbClr val="003F87"/>
                </a:solidFill>
                <a:latin typeface="Segoe UI" panose="020B0502040204020203" pitchFamily="34" charset="0"/>
              </a:rPr>
              <a:t>		Highest and Lowest Scores</a:t>
            </a:r>
            <a:r>
              <a:rPr lang="en-US" altLang="en-US" sz="3200" b="1" i="1" dirty="0">
                <a:solidFill>
                  <a:srgbClr val="003F87"/>
                </a:solidFill>
                <a:latin typeface="Segoe UI" panose="020B0502040204020203" pitchFamily="34" charset="0"/>
              </a:rPr>
              <a:t/>
            </a:r>
            <a:br>
              <a:rPr lang="en-US" altLang="en-US" sz="3200" b="1" i="1" dirty="0">
                <a:solidFill>
                  <a:srgbClr val="003F87"/>
                </a:solidFill>
                <a:latin typeface="Segoe UI" panose="020B0502040204020203" pitchFamily="34" charset="0"/>
              </a:rPr>
            </a:br>
            <a:r>
              <a:rPr lang="en-US" altLang="en-US" sz="3200" b="1" i="1" dirty="0" smtClean="0">
                <a:solidFill>
                  <a:srgbClr val="003F87"/>
                </a:solidFill>
                <a:latin typeface="Segoe UI" panose="020B0502040204020203" pitchFamily="34" charset="0"/>
              </a:rPr>
              <a:t>			</a:t>
            </a:r>
            <a:r>
              <a:rPr lang="en-US" altLang="en-US" sz="3100" b="1" i="1" dirty="0" smtClean="0">
                <a:solidFill>
                  <a:srgbClr val="003F87"/>
                </a:solidFill>
                <a:latin typeface="Segoe UI" panose="020B0502040204020203" pitchFamily="34" charset="0"/>
              </a:rPr>
              <a:t>Supervisors</a:t>
            </a:r>
            <a:r>
              <a:rPr lang="en-US" altLang="en-US" sz="3200" b="1" i="1" dirty="0" smtClean="0">
                <a:solidFill>
                  <a:srgbClr val="003F87"/>
                </a:solidFill>
                <a:latin typeface="Segoe UI" panose="020B0502040204020203" pitchFamily="34" charset="0"/>
              </a:rPr>
              <a:t>				</a:t>
            </a:r>
            <a:endParaRPr lang="en-US" altLang="en-US" sz="3100" b="1" i="1" dirty="0" smtClean="0">
              <a:solidFill>
                <a:srgbClr val="003F87"/>
              </a:solidFill>
              <a:latin typeface="Segoe UI" panose="020B0502040204020203" pitchFamily="34" charset="0"/>
            </a:endParaRPr>
          </a:p>
        </p:txBody>
      </p:sp>
      <p:sp>
        <p:nvSpPr>
          <p:cNvPr id="3077" name="Subtitle 2"/>
          <p:cNvSpPr>
            <a:spLocks noGrp="1"/>
          </p:cNvSpPr>
          <p:nvPr>
            <p:ph idx="1"/>
          </p:nvPr>
        </p:nvSpPr>
        <p:spPr>
          <a:xfrm>
            <a:off x="381000" y="2166356"/>
            <a:ext cx="5334000" cy="4692967"/>
          </a:xfrm>
        </p:spPr>
        <p:txBody>
          <a:bodyPr>
            <a:normAutofit/>
          </a:bodyPr>
          <a:lstStyle/>
          <a:p>
            <a:pPr>
              <a:defRPr/>
            </a:pPr>
            <a:r>
              <a:rPr lang="en-US" sz="1600" dirty="0" smtClean="0">
                <a:solidFill>
                  <a:schemeClr val="bg1">
                    <a:lumMod val="50000"/>
                  </a:schemeClr>
                </a:solidFill>
              </a:rPr>
              <a:t>I like the work I do			96%</a:t>
            </a:r>
          </a:p>
          <a:p>
            <a:pPr>
              <a:defRPr/>
            </a:pPr>
            <a:r>
              <a:rPr lang="en-US" sz="1600" dirty="0" smtClean="0">
                <a:solidFill>
                  <a:schemeClr val="bg1">
                    <a:lumMod val="50000"/>
                  </a:schemeClr>
                </a:solidFill>
              </a:rPr>
              <a:t>Physical working conditions are good	92%</a:t>
            </a:r>
          </a:p>
          <a:p>
            <a:pPr>
              <a:defRPr/>
            </a:pPr>
            <a:r>
              <a:rPr lang="en-US" sz="1600" dirty="0" smtClean="0">
                <a:solidFill>
                  <a:schemeClr val="bg1">
                    <a:lumMod val="50000"/>
                  </a:schemeClr>
                </a:solidFill>
              </a:rPr>
              <a:t>I clearly understand my job role		85%</a:t>
            </a:r>
          </a:p>
          <a:p>
            <a:pPr>
              <a:defRPr/>
            </a:pPr>
            <a:r>
              <a:rPr lang="en-US" sz="1600" dirty="0" smtClean="0">
                <a:solidFill>
                  <a:schemeClr val="bg1">
                    <a:lumMod val="50000"/>
                  </a:schemeClr>
                </a:solidFill>
              </a:rPr>
              <a:t>I feel safe at work			92%</a:t>
            </a:r>
          </a:p>
          <a:p>
            <a:pPr>
              <a:defRPr/>
            </a:pPr>
            <a:r>
              <a:rPr lang="en-US" sz="1600" dirty="0" smtClean="0">
                <a:solidFill>
                  <a:schemeClr val="bg1">
                    <a:lumMod val="50000"/>
                  </a:schemeClr>
                </a:solidFill>
              </a:rPr>
              <a:t>My work site is clean			85%</a:t>
            </a:r>
          </a:p>
          <a:p>
            <a:pPr>
              <a:defRPr/>
            </a:pPr>
            <a:r>
              <a:rPr lang="en-US" sz="1600" dirty="0" smtClean="0">
                <a:solidFill>
                  <a:schemeClr val="bg1">
                    <a:lumMod val="50000"/>
                  </a:schemeClr>
                </a:solidFill>
              </a:rPr>
              <a:t>I am willing to do extra effort		96%</a:t>
            </a:r>
          </a:p>
          <a:p>
            <a:pPr>
              <a:defRPr/>
            </a:pPr>
            <a:r>
              <a:rPr lang="en-US" sz="1600" dirty="0" smtClean="0">
                <a:solidFill>
                  <a:schemeClr val="bg1">
                    <a:lumMod val="50000"/>
                  </a:schemeClr>
                </a:solidFill>
              </a:rPr>
              <a:t>I am going to work here for at least </a:t>
            </a:r>
          </a:p>
          <a:p>
            <a:pPr>
              <a:spcBef>
                <a:spcPts val="0"/>
              </a:spcBef>
              <a:defRPr/>
            </a:pPr>
            <a:r>
              <a:rPr lang="en-US" sz="1600" dirty="0">
                <a:solidFill>
                  <a:schemeClr val="bg1">
                    <a:lumMod val="50000"/>
                  </a:schemeClr>
                </a:solidFill>
              </a:rPr>
              <a:t>t</a:t>
            </a:r>
            <a:r>
              <a:rPr lang="en-US" sz="1600" dirty="0" smtClean="0">
                <a:solidFill>
                  <a:schemeClr val="bg1">
                    <a:lumMod val="50000"/>
                  </a:schemeClr>
                </a:solidFill>
              </a:rPr>
              <a:t>wo more years			85%</a:t>
            </a:r>
            <a:endParaRPr lang="en-US" sz="1600" dirty="0">
              <a:solidFill>
                <a:schemeClr val="bg1">
                  <a:lumMod val="50000"/>
                </a:schemeClr>
              </a:solidFill>
            </a:endParaRPr>
          </a:p>
        </p:txBody>
      </p:sp>
      <p:sp>
        <p:nvSpPr>
          <p:cNvPr id="4" name="Subtitle 2"/>
          <p:cNvSpPr txBox="1">
            <a:spLocks/>
          </p:cNvSpPr>
          <p:nvPr/>
        </p:nvSpPr>
        <p:spPr>
          <a:xfrm>
            <a:off x="5140734" y="2166355"/>
            <a:ext cx="5067300" cy="4692967"/>
          </a:xfrm>
          <a:prstGeom prst="rect">
            <a:avLst/>
          </a:prstGeom>
        </p:spPr>
        <p:txBody>
          <a:bodyPr vert="horz" lIns="101882" tIns="50941" rIns="101882" bIns="50941" rtlCol="0">
            <a:normAutofit fontScale="92500"/>
          </a:bodyPr>
          <a:lstStyle>
            <a:lvl1pPr marL="0" indent="0" algn="l" defTabSz="1018824" rtl="0" eaLnBrk="1" latinLnBrk="0" hangingPunct="1">
              <a:spcBef>
                <a:spcPts val="1800"/>
              </a:spcBef>
              <a:buFont typeface="Arial" panose="020B0604020202020204" pitchFamily="34" charset="0"/>
              <a:buNone/>
              <a:defRPr sz="2000" kern="1200">
                <a:solidFill>
                  <a:srgbClr val="808285"/>
                </a:solidFill>
                <a:latin typeface="Segoe UI" panose="020B0502040204020203" pitchFamily="34" charset="0"/>
                <a:ea typeface="Segoe UI" panose="020B0502040204020203" pitchFamily="34" charset="0"/>
                <a:cs typeface="Segoe UI" panose="020B0502040204020203" pitchFamily="34" charset="0"/>
              </a:defRPr>
            </a:lvl1pPr>
            <a:lvl2pPr marL="0" indent="0" algn="l" defTabSz="1018824" rtl="0" eaLnBrk="1" latinLnBrk="0" hangingPunct="1">
              <a:spcBef>
                <a:spcPts val="1800"/>
              </a:spcBef>
              <a:buFont typeface="Arial" panose="020B0604020202020204" pitchFamily="34" charset="0"/>
              <a:buNone/>
              <a:defRPr sz="1800" kern="1200">
                <a:solidFill>
                  <a:srgbClr val="808285"/>
                </a:solidFill>
                <a:latin typeface="Segoe UI" panose="020B0502040204020203" pitchFamily="34" charset="0"/>
                <a:ea typeface="Segoe UI" panose="020B0502040204020203" pitchFamily="34" charset="0"/>
                <a:cs typeface="Segoe UI" panose="020B0502040204020203" pitchFamily="34" charset="0"/>
              </a:defRPr>
            </a:lvl2pPr>
            <a:lvl3pPr marL="0" indent="0" algn="l" defTabSz="1018824" rtl="0" eaLnBrk="1" latinLnBrk="0" hangingPunct="1">
              <a:spcBef>
                <a:spcPts val="1800"/>
              </a:spcBef>
              <a:buFont typeface="Arial" panose="020B0604020202020204" pitchFamily="34" charset="0"/>
              <a:buNone/>
              <a:defRPr sz="1800" kern="1200">
                <a:solidFill>
                  <a:srgbClr val="808285"/>
                </a:solidFill>
                <a:latin typeface="Segoe UI" panose="020B0502040204020203" pitchFamily="34" charset="0"/>
                <a:ea typeface="Segoe UI" panose="020B0502040204020203" pitchFamily="34" charset="0"/>
                <a:cs typeface="Segoe UI" panose="020B0502040204020203" pitchFamily="34" charset="0"/>
              </a:defRPr>
            </a:lvl3pPr>
            <a:lvl4pPr marL="0" indent="0" algn="l" defTabSz="1018824" rtl="0" eaLnBrk="1" latinLnBrk="0" hangingPunct="1">
              <a:spcBef>
                <a:spcPts val="1800"/>
              </a:spcBef>
              <a:buFont typeface="Arial" panose="020B0604020202020204" pitchFamily="34" charset="0"/>
              <a:buNone/>
              <a:defRPr sz="1800" kern="1200">
                <a:solidFill>
                  <a:srgbClr val="808285"/>
                </a:solidFill>
                <a:latin typeface="Segoe UI" panose="020B0502040204020203" pitchFamily="34" charset="0"/>
                <a:ea typeface="Segoe UI" panose="020B0502040204020203" pitchFamily="34" charset="0"/>
                <a:cs typeface="Segoe UI" panose="020B0502040204020203" pitchFamily="34" charset="0"/>
              </a:defRPr>
            </a:lvl4pPr>
            <a:lvl5pPr marL="0" indent="0" algn="l" defTabSz="1018824" rtl="0" eaLnBrk="1" latinLnBrk="0" hangingPunct="1">
              <a:spcBef>
                <a:spcPts val="1800"/>
              </a:spcBef>
              <a:buFont typeface="Arial" panose="020B0604020202020204" pitchFamily="34" charset="0"/>
              <a:buNone/>
              <a:defRPr sz="1800" kern="1200">
                <a:solidFill>
                  <a:srgbClr val="808285"/>
                </a:solidFill>
                <a:latin typeface="Segoe UI" panose="020B0502040204020203" pitchFamily="34" charset="0"/>
                <a:ea typeface="Segoe UI" panose="020B0502040204020203" pitchFamily="34" charset="0"/>
                <a:cs typeface="Segoe UI" panose="020B0502040204020203" pitchFamily="34" charset="0"/>
              </a:defRPr>
            </a:lvl5pPr>
            <a:lvl6pPr marL="2801767"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311180"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820592"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330004" indent="-254706" algn="l" defTabSz="101882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a:lstStyle>
          <a:p>
            <a:pPr>
              <a:spcBef>
                <a:spcPts val="0"/>
              </a:spcBef>
              <a:defRPr/>
            </a:pPr>
            <a:r>
              <a:rPr lang="en-US" sz="1600" dirty="0">
                <a:solidFill>
                  <a:schemeClr val="bg1">
                    <a:lumMod val="50000"/>
                  </a:schemeClr>
                </a:solidFill>
              </a:rPr>
              <a:t>My work environment is positive and</a:t>
            </a:r>
          </a:p>
          <a:p>
            <a:pPr>
              <a:spcBef>
                <a:spcPts val="0"/>
              </a:spcBef>
              <a:defRPr/>
            </a:pPr>
            <a:r>
              <a:rPr lang="en-US" sz="1600" dirty="0">
                <a:solidFill>
                  <a:schemeClr val="bg1">
                    <a:lumMod val="50000"/>
                  </a:schemeClr>
                </a:solidFill>
              </a:rPr>
              <a:t>encourages me to do a good job		</a:t>
            </a:r>
            <a:r>
              <a:rPr lang="en-US" sz="1600" dirty="0" smtClean="0">
                <a:solidFill>
                  <a:schemeClr val="bg1">
                    <a:lumMod val="50000"/>
                  </a:schemeClr>
                </a:solidFill>
              </a:rPr>
              <a:t>50%</a:t>
            </a:r>
            <a:endParaRPr lang="en-US" sz="1600" dirty="0">
              <a:solidFill>
                <a:schemeClr val="bg1">
                  <a:lumMod val="50000"/>
                </a:schemeClr>
              </a:solidFill>
            </a:endParaRPr>
          </a:p>
          <a:p>
            <a:pPr>
              <a:spcBef>
                <a:spcPts val="0"/>
              </a:spcBef>
              <a:defRPr/>
            </a:pPr>
            <a:endParaRPr lang="en-US" sz="1600" dirty="0">
              <a:solidFill>
                <a:schemeClr val="bg1">
                  <a:lumMod val="50000"/>
                </a:schemeClr>
              </a:solidFill>
            </a:endParaRPr>
          </a:p>
          <a:p>
            <a:pPr>
              <a:spcBef>
                <a:spcPts val="0"/>
              </a:spcBef>
              <a:defRPr/>
            </a:pPr>
            <a:r>
              <a:rPr lang="en-US" sz="1600" dirty="0">
                <a:solidFill>
                  <a:schemeClr val="bg1">
                    <a:lumMod val="50000"/>
                  </a:schemeClr>
                </a:solidFill>
              </a:rPr>
              <a:t>There is room for me to advance		</a:t>
            </a:r>
            <a:r>
              <a:rPr lang="en-US" sz="1600" dirty="0" smtClean="0">
                <a:solidFill>
                  <a:schemeClr val="bg1">
                    <a:lumMod val="50000"/>
                  </a:schemeClr>
                </a:solidFill>
              </a:rPr>
              <a:t>35%</a:t>
            </a:r>
            <a:endParaRPr lang="en-US" sz="1600" dirty="0">
              <a:solidFill>
                <a:schemeClr val="bg1">
                  <a:lumMod val="50000"/>
                </a:schemeClr>
              </a:solidFill>
            </a:endParaRPr>
          </a:p>
          <a:p>
            <a:pPr>
              <a:spcBef>
                <a:spcPts val="0"/>
              </a:spcBef>
              <a:defRPr/>
            </a:pPr>
            <a:endParaRPr lang="en-US" sz="1600" dirty="0">
              <a:solidFill>
                <a:schemeClr val="bg1">
                  <a:lumMod val="50000"/>
                </a:schemeClr>
              </a:solidFill>
            </a:endParaRPr>
          </a:p>
          <a:p>
            <a:pPr>
              <a:spcBef>
                <a:spcPts val="0"/>
              </a:spcBef>
              <a:defRPr/>
            </a:pPr>
            <a:r>
              <a:rPr lang="en-US" sz="1600" dirty="0">
                <a:solidFill>
                  <a:schemeClr val="bg1">
                    <a:lumMod val="50000"/>
                  </a:schemeClr>
                </a:solidFill>
              </a:rPr>
              <a:t>I can trust what I am told		</a:t>
            </a:r>
            <a:r>
              <a:rPr lang="en-US" sz="1600" dirty="0" smtClean="0">
                <a:solidFill>
                  <a:schemeClr val="bg1">
                    <a:lumMod val="50000"/>
                  </a:schemeClr>
                </a:solidFill>
              </a:rPr>
              <a:t>42%</a:t>
            </a:r>
            <a:endParaRPr lang="en-US" sz="1600" dirty="0">
              <a:solidFill>
                <a:schemeClr val="bg1">
                  <a:lumMod val="50000"/>
                </a:schemeClr>
              </a:solidFill>
            </a:endParaRPr>
          </a:p>
          <a:p>
            <a:pPr>
              <a:spcBef>
                <a:spcPts val="0"/>
              </a:spcBef>
              <a:defRPr/>
            </a:pPr>
            <a:endParaRPr lang="en-US" sz="1600" dirty="0">
              <a:solidFill>
                <a:schemeClr val="bg1">
                  <a:lumMod val="50000"/>
                </a:schemeClr>
              </a:solidFill>
            </a:endParaRPr>
          </a:p>
          <a:p>
            <a:pPr>
              <a:spcBef>
                <a:spcPts val="0"/>
              </a:spcBef>
              <a:defRPr/>
            </a:pPr>
            <a:r>
              <a:rPr lang="en-US" sz="1600" dirty="0" smtClean="0">
                <a:solidFill>
                  <a:schemeClr val="bg1">
                    <a:lumMod val="50000"/>
                  </a:schemeClr>
                </a:solidFill>
              </a:rPr>
              <a:t>Staffing is adequate		</a:t>
            </a:r>
            <a:r>
              <a:rPr lang="en-US" sz="1600" dirty="0">
                <a:solidFill>
                  <a:schemeClr val="bg1">
                    <a:lumMod val="50000"/>
                  </a:schemeClr>
                </a:solidFill>
              </a:rPr>
              <a:t>	</a:t>
            </a:r>
            <a:r>
              <a:rPr lang="en-US" sz="1600" dirty="0" smtClean="0">
                <a:solidFill>
                  <a:schemeClr val="bg1">
                    <a:lumMod val="50000"/>
                  </a:schemeClr>
                </a:solidFill>
              </a:rPr>
              <a:t>46%</a:t>
            </a:r>
            <a:endParaRPr lang="en-US" sz="1600" dirty="0">
              <a:solidFill>
                <a:schemeClr val="bg1">
                  <a:lumMod val="50000"/>
                </a:schemeClr>
              </a:solidFill>
            </a:endParaRPr>
          </a:p>
          <a:p>
            <a:pPr>
              <a:spcBef>
                <a:spcPts val="0"/>
              </a:spcBef>
              <a:defRPr/>
            </a:pPr>
            <a:endParaRPr lang="en-US" sz="1600" dirty="0">
              <a:solidFill>
                <a:schemeClr val="bg1">
                  <a:lumMod val="50000"/>
                </a:schemeClr>
              </a:solidFill>
            </a:endParaRPr>
          </a:p>
          <a:p>
            <a:pPr>
              <a:spcBef>
                <a:spcPts val="0"/>
              </a:spcBef>
              <a:defRPr/>
            </a:pPr>
            <a:r>
              <a:rPr lang="en-US" sz="1600" dirty="0">
                <a:solidFill>
                  <a:schemeClr val="bg1">
                    <a:lumMod val="50000"/>
                  </a:schemeClr>
                </a:solidFill>
              </a:rPr>
              <a:t>I am recognized for what I do		</a:t>
            </a:r>
            <a:r>
              <a:rPr lang="en-US" sz="1600" dirty="0" smtClean="0">
                <a:solidFill>
                  <a:schemeClr val="bg1">
                    <a:lumMod val="50000"/>
                  </a:schemeClr>
                </a:solidFill>
              </a:rPr>
              <a:t>35%</a:t>
            </a:r>
            <a:endParaRPr lang="en-US" sz="1600" dirty="0">
              <a:solidFill>
                <a:schemeClr val="bg1">
                  <a:lumMod val="50000"/>
                </a:schemeClr>
              </a:solidFill>
            </a:endParaRPr>
          </a:p>
          <a:p>
            <a:pPr>
              <a:spcBef>
                <a:spcPts val="0"/>
              </a:spcBef>
              <a:defRPr/>
            </a:pPr>
            <a:endParaRPr lang="en-US" sz="1600" dirty="0">
              <a:solidFill>
                <a:schemeClr val="bg1">
                  <a:lumMod val="50000"/>
                </a:schemeClr>
              </a:solidFill>
            </a:endParaRPr>
          </a:p>
          <a:p>
            <a:pPr>
              <a:spcBef>
                <a:spcPts val="0"/>
              </a:spcBef>
              <a:defRPr/>
            </a:pPr>
            <a:r>
              <a:rPr lang="en-US" sz="1600" dirty="0" smtClean="0">
                <a:solidFill>
                  <a:schemeClr val="bg1">
                    <a:lumMod val="50000"/>
                  </a:schemeClr>
                </a:solidFill>
              </a:rPr>
              <a:t>I hear about changes that effect me prior to</a:t>
            </a:r>
            <a:r>
              <a:rPr lang="en-US" sz="1600" dirty="0">
                <a:solidFill>
                  <a:schemeClr val="bg1">
                    <a:lumMod val="50000"/>
                  </a:schemeClr>
                </a:solidFill>
              </a:rPr>
              <a:t>	</a:t>
            </a:r>
            <a:r>
              <a:rPr lang="en-US" sz="1600" dirty="0" smtClean="0">
                <a:solidFill>
                  <a:schemeClr val="bg1">
                    <a:lumMod val="50000"/>
                  </a:schemeClr>
                </a:solidFill>
              </a:rPr>
              <a:t>35%</a:t>
            </a:r>
            <a:endParaRPr lang="en-US" sz="1600" dirty="0">
              <a:solidFill>
                <a:schemeClr val="bg1">
                  <a:lumMod val="50000"/>
                </a:schemeClr>
              </a:solidFill>
            </a:endParaRPr>
          </a:p>
          <a:p>
            <a:pPr>
              <a:spcBef>
                <a:spcPts val="0"/>
              </a:spcBef>
              <a:defRPr/>
            </a:pPr>
            <a:r>
              <a:rPr lang="en-US" sz="1600" dirty="0">
                <a:solidFill>
                  <a:schemeClr val="bg1">
                    <a:lumMod val="50000"/>
                  </a:schemeClr>
                </a:solidFill>
              </a:rPr>
              <a:t>		</a:t>
            </a:r>
            <a:endParaRPr lang="en-US" sz="1600" dirty="0" smtClean="0">
              <a:solidFill>
                <a:schemeClr val="bg1">
                  <a:lumMod val="50000"/>
                </a:schemeClr>
              </a:solidFill>
            </a:endParaRPr>
          </a:p>
          <a:p>
            <a:pPr>
              <a:spcBef>
                <a:spcPts val="0"/>
              </a:spcBef>
              <a:defRPr/>
            </a:pPr>
            <a:r>
              <a:rPr lang="en-US" sz="1600" dirty="0" smtClean="0">
                <a:solidFill>
                  <a:schemeClr val="bg1">
                    <a:lumMod val="50000"/>
                  </a:schemeClr>
                </a:solidFill>
              </a:rPr>
              <a:t>I trust what my supervisor tells me</a:t>
            </a:r>
            <a:r>
              <a:rPr lang="en-US" sz="1600" dirty="0">
                <a:solidFill>
                  <a:schemeClr val="bg1">
                    <a:lumMod val="50000"/>
                  </a:schemeClr>
                </a:solidFill>
              </a:rPr>
              <a:t>		</a:t>
            </a:r>
            <a:r>
              <a:rPr lang="en-US" sz="1600" dirty="0" smtClean="0">
                <a:solidFill>
                  <a:schemeClr val="bg1">
                    <a:lumMod val="50000"/>
                  </a:schemeClr>
                </a:solidFill>
              </a:rPr>
              <a:t>46% </a:t>
            </a:r>
            <a:endParaRPr lang="en-US" sz="1600" dirty="0">
              <a:solidFill>
                <a:schemeClr val="bg1">
                  <a:lumMod val="50000"/>
                </a:schemeClr>
              </a:solidFill>
            </a:endParaRPr>
          </a:p>
          <a:p>
            <a:pPr>
              <a:spcBef>
                <a:spcPts val="0"/>
              </a:spcBef>
              <a:defRPr/>
            </a:pPr>
            <a:endParaRPr lang="en-US" sz="1600" dirty="0">
              <a:solidFill>
                <a:schemeClr val="bg1">
                  <a:lumMod val="50000"/>
                </a:schemeClr>
              </a:solidFill>
            </a:endParaRPr>
          </a:p>
          <a:p>
            <a:pPr>
              <a:spcBef>
                <a:spcPts val="0"/>
              </a:spcBef>
              <a:defRPr/>
            </a:pPr>
            <a:r>
              <a:rPr lang="en-US" sz="1600" dirty="0" smtClean="0">
                <a:solidFill>
                  <a:schemeClr val="bg1">
                    <a:lumMod val="50000"/>
                  </a:schemeClr>
                </a:solidFill>
              </a:rPr>
              <a:t>I have confidence in my leadership</a:t>
            </a:r>
            <a:r>
              <a:rPr lang="en-US" sz="1600" dirty="0">
                <a:solidFill>
                  <a:schemeClr val="bg1">
                    <a:lumMod val="50000"/>
                  </a:schemeClr>
                </a:solidFill>
              </a:rPr>
              <a:t>		</a:t>
            </a:r>
            <a:r>
              <a:rPr lang="en-US" sz="1600" dirty="0" smtClean="0">
                <a:solidFill>
                  <a:schemeClr val="bg1">
                    <a:lumMod val="50000"/>
                  </a:schemeClr>
                </a:solidFill>
              </a:rPr>
              <a:t>38%</a:t>
            </a:r>
            <a:endParaRPr lang="en-US" sz="1600" dirty="0">
              <a:solidFill>
                <a:schemeClr val="bg1">
                  <a:lumMod val="50000"/>
                </a:schemeClr>
              </a:solidFill>
            </a:endParaRPr>
          </a:p>
          <a:p>
            <a:pPr>
              <a:spcBef>
                <a:spcPts val="0"/>
              </a:spcBef>
              <a:defRPr/>
            </a:pPr>
            <a:endParaRPr lang="en-US" sz="1600" dirty="0">
              <a:solidFill>
                <a:schemeClr val="bg1">
                  <a:lumMod val="50000"/>
                </a:schemeClr>
              </a:solidFill>
            </a:endParaRPr>
          </a:p>
          <a:p>
            <a:pPr>
              <a:spcBef>
                <a:spcPts val="0"/>
              </a:spcBef>
              <a:defRPr/>
            </a:pPr>
            <a:r>
              <a:rPr lang="en-US" sz="1600" dirty="0" smtClean="0">
                <a:solidFill>
                  <a:schemeClr val="bg1">
                    <a:lumMod val="50000"/>
                  </a:schemeClr>
                </a:solidFill>
              </a:rPr>
              <a:t>Proper planning is done for dept. objectives	38%</a:t>
            </a:r>
          </a:p>
          <a:p>
            <a:pPr>
              <a:spcBef>
                <a:spcPts val="0"/>
              </a:spcBef>
              <a:defRPr/>
            </a:pPr>
            <a:endParaRPr lang="en-US" sz="1600" dirty="0">
              <a:solidFill>
                <a:schemeClr val="bg1">
                  <a:lumMod val="50000"/>
                </a:schemeClr>
              </a:solidFill>
            </a:endParaRPr>
          </a:p>
          <a:p>
            <a:pPr>
              <a:spcBef>
                <a:spcPts val="0"/>
              </a:spcBef>
              <a:defRPr/>
            </a:pPr>
            <a:r>
              <a:rPr lang="en-US" sz="1600" dirty="0" smtClean="0">
                <a:solidFill>
                  <a:schemeClr val="bg1">
                    <a:lumMod val="50000"/>
                  </a:schemeClr>
                </a:solidFill>
              </a:rPr>
              <a:t>Proper follow-up is done on dept. objectives	38%</a:t>
            </a:r>
            <a:endParaRPr lang="en-US" sz="1600" dirty="0">
              <a:solidFill>
                <a:schemeClr val="bg1">
                  <a:lumMod val="50000"/>
                </a:schemeClr>
              </a:solidFill>
            </a:endParaRPr>
          </a:p>
        </p:txBody>
      </p:sp>
      <p:sp>
        <p:nvSpPr>
          <p:cNvPr id="2" name="TextBox 1"/>
          <p:cNvSpPr txBox="1"/>
          <p:nvPr/>
        </p:nvSpPr>
        <p:spPr>
          <a:xfrm>
            <a:off x="495613" y="1839368"/>
            <a:ext cx="1981200" cy="400110"/>
          </a:xfrm>
          <a:prstGeom prst="rect">
            <a:avLst/>
          </a:prstGeom>
          <a:noFill/>
        </p:spPr>
        <p:txBody>
          <a:bodyPr wrap="square" rtlCol="0">
            <a:spAutoFit/>
          </a:bodyPr>
          <a:lstStyle/>
          <a:p>
            <a:r>
              <a:rPr lang="en-US" altLang="en-US" b="1" i="1" dirty="0" smtClean="0">
                <a:solidFill>
                  <a:srgbClr val="003F87"/>
                </a:solidFill>
                <a:latin typeface="Segoe UI" panose="020B0502040204020203" pitchFamily="34" charset="0"/>
              </a:rPr>
              <a:t>Highest</a:t>
            </a:r>
            <a:endParaRPr lang="en-US" dirty="0"/>
          </a:p>
        </p:txBody>
      </p:sp>
      <p:sp>
        <p:nvSpPr>
          <p:cNvPr id="6" name="TextBox 5"/>
          <p:cNvSpPr txBox="1"/>
          <p:nvPr/>
        </p:nvSpPr>
        <p:spPr>
          <a:xfrm>
            <a:off x="6324600" y="1766246"/>
            <a:ext cx="1981200" cy="400110"/>
          </a:xfrm>
          <a:prstGeom prst="rect">
            <a:avLst/>
          </a:prstGeom>
          <a:noFill/>
        </p:spPr>
        <p:txBody>
          <a:bodyPr wrap="square" rtlCol="0">
            <a:spAutoFit/>
          </a:bodyPr>
          <a:lstStyle/>
          <a:p>
            <a:r>
              <a:rPr lang="en-US" altLang="en-US" b="1" i="1" dirty="0" smtClean="0">
                <a:solidFill>
                  <a:srgbClr val="003F87"/>
                </a:solidFill>
                <a:latin typeface="Segoe UI" panose="020B0502040204020203" pitchFamily="34" charset="0"/>
              </a:rPr>
              <a:t>Lowest</a:t>
            </a:r>
            <a:endParaRPr lang="en-US" dirty="0"/>
          </a:p>
        </p:txBody>
      </p:sp>
    </p:spTree>
    <p:extLst>
      <p:ext uri="{BB962C8B-B14F-4D97-AF65-F5344CB8AC3E}">
        <p14:creationId xmlns:p14="http://schemas.microsoft.com/office/powerpoint/2010/main" val="65213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itle 1"/>
          <p:cNvSpPr>
            <a:spLocks noGrp="1"/>
          </p:cNvSpPr>
          <p:nvPr>
            <p:ph type="title"/>
          </p:nvPr>
        </p:nvSpPr>
        <p:spPr bwMode="auto">
          <a:xfrm>
            <a:off x="502920" y="609600"/>
            <a:ext cx="905256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584" tIns="50292" rIns="100584" bIns="50292" numCol="1" rtlCol="0" anchor="t" anchorCtr="0" compatLnSpc="1">
            <a:prstTxWarp prst="textNoShape">
              <a:avLst/>
            </a:prstTxWarp>
            <a:noAutofit/>
          </a:bodyPr>
          <a:lstStyle/>
          <a:p>
            <a:pPr>
              <a:lnSpc>
                <a:spcPts val="4840"/>
              </a:lnSpc>
            </a:pPr>
            <a:r>
              <a:rPr lang="en-US" altLang="en-US" sz="2900" b="1" i="1" dirty="0">
                <a:solidFill>
                  <a:srgbClr val="003F87"/>
                </a:solidFill>
                <a:latin typeface="Segoe UI" panose="020B0502040204020203" pitchFamily="34" charset="0"/>
              </a:rPr>
              <a:t>		</a:t>
            </a:r>
            <a:r>
              <a:rPr lang="en-US" altLang="en-US" sz="2900" b="1" i="1" dirty="0" smtClean="0">
                <a:solidFill>
                  <a:srgbClr val="003F87"/>
                </a:solidFill>
                <a:latin typeface="Segoe UI" panose="020B0502040204020203" pitchFamily="34" charset="0"/>
              </a:rPr>
              <a:t>   Supervisor Comments</a:t>
            </a:r>
            <a:endParaRPr lang="en-US" altLang="en-US" sz="2900" b="1" i="1" dirty="0">
              <a:solidFill>
                <a:srgbClr val="003F87"/>
              </a:solidFill>
              <a:latin typeface="Segoe UI" panose="020B0502040204020203" pitchFamily="34" charset="0"/>
            </a:endParaRPr>
          </a:p>
        </p:txBody>
      </p:sp>
      <p:sp>
        <p:nvSpPr>
          <p:cNvPr id="7" name="Subtitle 6"/>
          <p:cNvSpPr>
            <a:spLocks noGrp="1"/>
          </p:cNvSpPr>
          <p:nvPr>
            <p:ph idx="1"/>
          </p:nvPr>
        </p:nvSpPr>
        <p:spPr>
          <a:xfrm>
            <a:off x="502920" y="1447801"/>
            <a:ext cx="9052560" cy="4764618"/>
          </a:xfrm>
        </p:spPr>
        <p:txBody>
          <a:bodyPr>
            <a:noAutofit/>
          </a:bodyPr>
          <a:lstStyle/>
          <a:p>
            <a:pPr marL="342900" lvl="1" indent="-342900" algn="l">
              <a:spcBef>
                <a:spcPts val="0"/>
              </a:spcBef>
              <a:buFont typeface="Arial" panose="020B0604020202020204" pitchFamily="34" charset="0"/>
              <a:buChar char="•"/>
              <a:defRPr/>
            </a:pPr>
            <a:r>
              <a:rPr lang="en-US" sz="2000" dirty="0" smtClean="0"/>
              <a:t>Over the years I have become less satisfied with middle management. I feel senior employees are treated with a lack of respect by management.</a:t>
            </a:r>
          </a:p>
          <a:p>
            <a:pPr lvl="1" algn="l">
              <a:spcBef>
                <a:spcPts val="0"/>
              </a:spcBef>
              <a:defRPr/>
            </a:pPr>
            <a:endParaRPr lang="en-US" sz="2000" dirty="0" smtClean="0"/>
          </a:p>
          <a:p>
            <a:pPr marL="342900" lvl="1" indent="-342900" algn="l">
              <a:spcBef>
                <a:spcPts val="0"/>
              </a:spcBef>
              <a:buFont typeface="Arial" panose="020B0604020202020204" pitchFamily="34" charset="0"/>
              <a:buChar char="•"/>
              <a:defRPr/>
            </a:pPr>
            <a:r>
              <a:rPr lang="en-US" sz="2000" dirty="0" smtClean="0"/>
              <a:t>While there has been some extreme nepotism in the past, why do incoming employees also have to suffer as a result of another group’s misguidance in order to make everything “fair?”</a:t>
            </a:r>
          </a:p>
          <a:p>
            <a:pPr lvl="1" algn="l">
              <a:spcBef>
                <a:spcPts val="0"/>
              </a:spcBef>
              <a:defRPr/>
            </a:pPr>
            <a:endParaRPr lang="en-US" sz="2000" dirty="0" smtClean="0"/>
          </a:p>
          <a:p>
            <a:pPr marL="342900" lvl="1" indent="-342900" algn="l">
              <a:spcBef>
                <a:spcPts val="0"/>
              </a:spcBef>
              <a:buFont typeface="Arial" panose="020B0604020202020204" pitchFamily="34" charset="0"/>
              <a:buChar char="•"/>
              <a:defRPr/>
            </a:pPr>
            <a:r>
              <a:rPr lang="en-US" sz="2000" dirty="0" smtClean="0"/>
              <a:t>The do as I say not what I do attitude! Department Head that talks Down to Workers. Needs to GO! All the training does not Click.</a:t>
            </a:r>
          </a:p>
          <a:p>
            <a:pPr lvl="1" algn="l">
              <a:spcBef>
                <a:spcPts val="0"/>
              </a:spcBef>
              <a:defRPr/>
            </a:pPr>
            <a:endParaRPr lang="en-US" sz="2000" dirty="0" smtClean="0"/>
          </a:p>
          <a:p>
            <a:pPr marL="342900" lvl="1" indent="-342900" algn="l">
              <a:spcBef>
                <a:spcPts val="0"/>
              </a:spcBef>
              <a:buFont typeface="Arial" panose="020B0604020202020204" pitchFamily="34" charset="0"/>
              <a:buChar char="•"/>
              <a:defRPr/>
            </a:pPr>
            <a:r>
              <a:rPr lang="en-US" sz="2000" dirty="0" smtClean="0"/>
              <a:t>It is time to let the employees be involved in the decisions that concern them, that they can be. Let the staff do their jobs without the micro management that has been happening. Don’t forget the knowledge of the staff!</a:t>
            </a:r>
          </a:p>
          <a:p>
            <a:pPr marL="342900" lvl="1" indent="-342900" algn="l">
              <a:spcBef>
                <a:spcPts val="0"/>
              </a:spcBef>
              <a:buFont typeface="Arial" panose="020B0604020202020204" pitchFamily="34" charset="0"/>
              <a:buChar char="•"/>
              <a:defRPr/>
            </a:pPr>
            <a:endParaRPr lang="en-US" sz="2000" dirty="0" smtClean="0"/>
          </a:p>
        </p:txBody>
      </p:sp>
    </p:spTree>
    <p:extLst>
      <p:ext uri="{BB962C8B-B14F-4D97-AF65-F5344CB8AC3E}">
        <p14:creationId xmlns:p14="http://schemas.microsoft.com/office/powerpoint/2010/main" val="16065229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itle 1"/>
          <p:cNvSpPr>
            <a:spLocks noGrp="1"/>
          </p:cNvSpPr>
          <p:nvPr>
            <p:ph type="title"/>
          </p:nvPr>
        </p:nvSpPr>
        <p:spPr bwMode="auto">
          <a:xfrm>
            <a:off x="502920" y="609600"/>
            <a:ext cx="905256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584" tIns="50292" rIns="100584" bIns="50292" numCol="1" rtlCol="0" anchor="t" anchorCtr="0" compatLnSpc="1">
            <a:prstTxWarp prst="textNoShape">
              <a:avLst/>
            </a:prstTxWarp>
            <a:noAutofit/>
          </a:bodyPr>
          <a:lstStyle/>
          <a:p>
            <a:pPr>
              <a:lnSpc>
                <a:spcPts val="4840"/>
              </a:lnSpc>
            </a:pPr>
            <a:r>
              <a:rPr lang="en-US" altLang="en-US" sz="2900" b="1" i="1" dirty="0">
                <a:solidFill>
                  <a:srgbClr val="003F87"/>
                </a:solidFill>
                <a:latin typeface="Segoe UI" panose="020B0502040204020203" pitchFamily="34" charset="0"/>
              </a:rPr>
              <a:t>	</a:t>
            </a:r>
            <a:r>
              <a:rPr lang="en-US" altLang="en-US" sz="2900" b="1" i="1" dirty="0" smtClean="0">
                <a:solidFill>
                  <a:srgbClr val="003F87"/>
                </a:solidFill>
                <a:latin typeface="Segoe UI" panose="020B0502040204020203" pitchFamily="34" charset="0"/>
              </a:rPr>
              <a:t>    Supervisor Comments Continued…</a:t>
            </a:r>
            <a:endParaRPr lang="en-US" altLang="en-US" sz="2900" b="1" i="1" dirty="0">
              <a:solidFill>
                <a:srgbClr val="003F87"/>
              </a:solidFill>
              <a:latin typeface="Segoe UI" panose="020B0502040204020203" pitchFamily="34" charset="0"/>
            </a:endParaRPr>
          </a:p>
        </p:txBody>
      </p:sp>
      <p:sp>
        <p:nvSpPr>
          <p:cNvPr id="7" name="Subtitle 6"/>
          <p:cNvSpPr>
            <a:spLocks noGrp="1"/>
          </p:cNvSpPr>
          <p:nvPr>
            <p:ph idx="1"/>
          </p:nvPr>
        </p:nvSpPr>
        <p:spPr>
          <a:xfrm>
            <a:off x="483087" y="1295400"/>
            <a:ext cx="9052560" cy="6172200"/>
          </a:xfrm>
        </p:spPr>
        <p:txBody>
          <a:bodyPr>
            <a:noAutofit/>
          </a:bodyPr>
          <a:lstStyle/>
          <a:p>
            <a:pPr marL="342900" lvl="1" indent="-342900" algn="l">
              <a:spcBef>
                <a:spcPts val="0"/>
              </a:spcBef>
              <a:buFont typeface="Arial" panose="020B0604020202020204" pitchFamily="34" charset="0"/>
              <a:buChar char="•"/>
              <a:defRPr/>
            </a:pPr>
            <a:r>
              <a:rPr lang="en-US" sz="2000" dirty="0" smtClean="0"/>
              <a:t>Start to use a level of fairness in promotional, probation, and the evaluation process. Currently friends or family are given positions and rubber stamped through probation….It shows with the level of incompetence in the tradesmen level….Stall tactics are also employed to give certain employees more time to meet in title requirements….Bullying tactics are a staple of the management level to make subordinates conform to unfair decisions.</a:t>
            </a:r>
          </a:p>
          <a:p>
            <a:pPr marL="342900" lvl="1" indent="-342900" algn="l">
              <a:spcBef>
                <a:spcPts val="0"/>
              </a:spcBef>
              <a:buFont typeface="Arial" panose="020B0604020202020204" pitchFamily="34" charset="0"/>
              <a:buChar char="•"/>
              <a:defRPr/>
            </a:pPr>
            <a:endParaRPr lang="en-US" sz="2000" dirty="0"/>
          </a:p>
          <a:p>
            <a:pPr marL="342900" lvl="1" indent="-342900">
              <a:spcBef>
                <a:spcPts val="0"/>
              </a:spcBef>
              <a:buFont typeface="Arial" panose="020B0604020202020204" pitchFamily="34" charset="0"/>
              <a:buChar char="•"/>
              <a:defRPr/>
            </a:pPr>
            <a:r>
              <a:rPr lang="en-US" sz="2000" dirty="0"/>
              <a:t>I'm jumping from one </a:t>
            </a:r>
            <a:r>
              <a:rPr lang="en-US" sz="2000" dirty="0" smtClean="0"/>
              <a:t>task to </a:t>
            </a:r>
            <a:r>
              <a:rPr lang="en-US" sz="2000" dirty="0"/>
              <a:t>the next just trying to keep up. Its hard to take pride in your work that way</a:t>
            </a:r>
            <a:r>
              <a:rPr lang="en-US" sz="2000" dirty="0" smtClean="0"/>
              <a:t>.</a:t>
            </a:r>
          </a:p>
          <a:p>
            <a:pPr marL="342900" lvl="1" indent="-342900">
              <a:spcBef>
                <a:spcPts val="0"/>
              </a:spcBef>
              <a:buFont typeface="Arial" panose="020B0604020202020204" pitchFamily="34" charset="0"/>
              <a:buChar char="•"/>
              <a:defRPr/>
            </a:pPr>
            <a:endParaRPr lang="en-US" sz="2000" dirty="0"/>
          </a:p>
          <a:p>
            <a:pPr marL="342900" lvl="1" indent="-342900">
              <a:spcBef>
                <a:spcPts val="0"/>
              </a:spcBef>
              <a:buFont typeface="Arial" panose="020B0604020202020204" pitchFamily="34" charset="0"/>
              <a:buChar char="•"/>
              <a:defRPr/>
            </a:pPr>
            <a:r>
              <a:rPr lang="en-US" sz="2000" dirty="0"/>
              <a:t>Supervisor’s are too worried about themselves and their own agenda to care about their </a:t>
            </a:r>
            <a:r>
              <a:rPr lang="en-US" sz="2000" dirty="0" smtClean="0"/>
              <a:t>employees</a:t>
            </a:r>
            <a:r>
              <a:rPr lang="en-US" sz="2000" dirty="0"/>
              <a:t>. If its good for them, its good for everyone otherwise forget it</a:t>
            </a:r>
            <a:r>
              <a:rPr lang="en-US" sz="2000" dirty="0" smtClean="0"/>
              <a:t>!</a:t>
            </a:r>
            <a:endParaRPr lang="en-US" sz="2000" dirty="0"/>
          </a:p>
          <a:p>
            <a:pPr marL="342900" lvl="1" indent="-342900">
              <a:spcBef>
                <a:spcPts val="0"/>
              </a:spcBef>
              <a:buFont typeface="Arial" panose="020B0604020202020204" pitchFamily="34" charset="0"/>
              <a:buChar char="•"/>
              <a:defRPr/>
            </a:pPr>
            <a:endParaRPr lang="en-US" sz="2000" dirty="0"/>
          </a:p>
          <a:p>
            <a:pPr marL="342900" lvl="1" indent="-342900">
              <a:spcBef>
                <a:spcPts val="0"/>
              </a:spcBef>
              <a:buFont typeface="Arial" panose="020B0604020202020204" pitchFamily="34" charset="0"/>
              <a:buChar char="•"/>
              <a:defRPr/>
            </a:pPr>
            <a:r>
              <a:rPr lang="en-US" sz="2000" dirty="0"/>
              <a:t>I think SUNY Oswego needs to look at the Union a little closer. I feel that the Union protects the employee who abuses the system rather than rewarding/acknowledging the employee who comes into work each and every day.</a:t>
            </a:r>
          </a:p>
          <a:p>
            <a:pPr marL="342900" lvl="1" indent="-342900">
              <a:spcBef>
                <a:spcPts val="0"/>
              </a:spcBef>
              <a:buFont typeface="Arial" panose="020B0604020202020204" pitchFamily="34" charset="0"/>
              <a:buChar char="•"/>
              <a:defRPr/>
            </a:pPr>
            <a:endParaRPr lang="en-US" sz="2000" dirty="0"/>
          </a:p>
          <a:p>
            <a:pPr marL="342900" lvl="1" indent="-342900" algn="l">
              <a:spcBef>
                <a:spcPts val="0"/>
              </a:spcBef>
              <a:buFont typeface="Arial" panose="020B0604020202020204" pitchFamily="34" charset="0"/>
              <a:buChar char="•"/>
              <a:defRPr/>
            </a:pPr>
            <a:endParaRPr lang="en-US" sz="2000" dirty="0" smtClean="0"/>
          </a:p>
          <a:p>
            <a:pPr marL="342900" lvl="1" indent="-342900" algn="l">
              <a:spcBef>
                <a:spcPts val="0"/>
              </a:spcBef>
              <a:buFont typeface="Arial" panose="020B0604020202020204" pitchFamily="34" charset="0"/>
              <a:buChar char="•"/>
              <a:defRPr/>
            </a:pPr>
            <a:endParaRPr lang="en-US" sz="2000" dirty="0" smtClean="0"/>
          </a:p>
        </p:txBody>
      </p:sp>
    </p:spTree>
    <p:extLst>
      <p:ext uri="{BB962C8B-B14F-4D97-AF65-F5344CB8AC3E}">
        <p14:creationId xmlns:p14="http://schemas.microsoft.com/office/powerpoint/2010/main" val="2010069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itle 1"/>
          <p:cNvSpPr>
            <a:spLocks noGrp="1"/>
          </p:cNvSpPr>
          <p:nvPr>
            <p:ph type="title"/>
          </p:nvPr>
        </p:nvSpPr>
        <p:spPr bwMode="auto">
          <a:xfrm>
            <a:off x="502920" y="609600"/>
            <a:ext cx="905256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584" tIns="50292" rIns="100584" bIns="50292" numCol="1" rtlCol="0" anchor="t" anchorCtr="0" compatLnSpc="1">
            <a:prstTxWarp prst="textNoShape">
              <a:avLst/>
            </a:prstTxWarp>
            <a:noAutofit/>
          </a:bodyPr>
          <a:lstStyle/>
          <a:p>
            <a:pPr>
              <a:lnSpc>
                <a:spcPts val="4840"/>
              </a:lnSpc>
            </a:pPr>
            <a:r>
              <a:rPr lang="en-US" altLang="en-US" sz="2900" b="1" i="1" dirty="0">
                <a:solidFill>
                  <a:srgbClr val="003F87"/>
                </a:solidFill>
                <a:latin typeface="Segoe UI" panose="020B0502040204020203" pitchFamily="34" charset="0"/>
              </a:rPr>
              <a:t>	</a:t>
            </a:r>
            <a:r>
              <a:rPr lang="en-US" altLang="en-US" sz="2900" b="1" i="1" dirty="0" smtClean="0">
                <a:solidFill>
                  <a:srgbClr val="003F87"/>
                </a:solidFill>
                <a:latin typeface="Segoe UI" panose="020B0502040204020203" pitchFamily="34" charset="0"/>
              </a:rPr>
              <a:t>    Supervisor Comments Continued…</a:t>
            </a:r>
            <a:endParaRPr lang="en-US" altLang="en-US" sz="2900" b="1" i="1" dirty="0">
              <a:solidFill>
                <a:srgbClr val="003F87"/>
              </a:solidFill>
              <a:latin typeface="Segoe UI" panose="020B0502040204020203" pitchFamily="34" charset="0"/>
            </a:endParaRPr>
          </a:p>
        </p:txBody>
      </p:sp>
      <p:sp>
        <p:nvSpPr>
          <p:cNvPr id="7" name="Subtitle 6"/>
          <p:cNvSpPr>
            <a:spLocks noGrp="1"/>
          </p:cNvSpPr>
          <p:nvPr>
            <p:ph idx="1"/>
          </p:nvPr>
        </p:nvSpPr>
        <p:spPr>
          <a:xfrm>
            <a:off x="502920" y="1447801"/>
            <a:ext cx="9052560" cy="4764618"/>
          </a:xfrm>
        </p:spPr>
        <p:txBody>
          <a:bodyPr>
            <a:noAutofit/>
          </a:bodyPr>
          <a:lstStyle/>
          <a:p>
            <a:pPr marL="342900" lvl="1" indent="-342900" algn="l">
              <a:spcBef>
                <a:spcPts val="0"/>
              </a:spcBef>
              <a:buFont typeface="Arial" panose="020B0604020202020204" pitchFamily="34" charset="0"/>
              <a:buChar char="•"/>
              <a:defRPr/>
            </a:pPr>
            <a:r>
              <a:rPr lang="en-US" sz="2000" dirty="0" smtClean="0"/>
              <a:t>Our supervisor would operate better as a lab rat than a supervisor. He’s a micro manager. Pretends to be your best friend, comes </a:t>
            </a:r>
            <a:r>
              <a:rPr lang="en-US" sz="2000" smtClean="0"/>
              <a:t>in and leaves at </a:t>
            </a:r>
            <a:r>
              <a:rPr lang="en-US" sz="2000" dirty="0" smtClean="0"/>
              <a:t>a moments notice but continually complains when you request time off.</a:t>
            </a:r>
          </a:p>
          <a:p>
            <a:pPr lvl="1" algn="l">
              <a:spcBef>
                <a:spcPts val="0"/>
              </a:spcBef>
              <a:defRPr/>
            </a:pPr>
            <a:endParaRPr lang="en-US" sz="2000" dirty="0" smtClean="0"/>
          </a:p>
          <a:p>
            <a:pPr marL="342900" lvl="1" indent="-342900" algn="l">
              <a:spcBef>
                <a:spcPts val="0"/>
              </a:spcBef>
              <a:buFont typeface="Arial" panose="020B0604020202020204" pitchFamily="34" charset="0"/>
              <a:buChar char="•"/>
              <a:defRPr/>
            </a:pPr>
            <a:r>
              <a:rPr lang="en-US" sz="2000" dirty="0" smtClean="0"/>
              <a:t>There are many engaged, productive and dedicated employees at this institution. Weak and/or unqualified leadership, paranoia of new ideas and self interest/personal job security prevents administrative personnel from utilizing staff effectively.</a:t>
            </a:r>
          </a:p>
          <a:p>
            <a:pPr lvl="1" algn="l">
              <a:spcBef>
                <a:spcPts val="0"/>
              </a:spcBef>
              <a:defRPr/>
            </a:pPr>
            <a:endParaRPr lang="en-US" sz="2000" dirty="0" smtClean="0"/>
          </a:p>
          <a:p>
            <a:pPr marL="342900" lvl="1" indent="-342900" algn="l">
              <a:spcBef>
                <a:spcPts val="0"/>
              </a:spcBef>
              <a:buFont typeface="Arial" panose="020B0604020202020204" pitchFamily="34" charset="0"/>
              <a:buChar char="•"/>
              <a:defRPr/>
            </a:pPr>
            <a:r>
              <a:rPr lang="en-US" sz="2000" dirty="0" smtClean="0"/>
              <a:t>This is a top-down, pervasive attitude that hinders even well meaning professionals from accomplishing all that they could for this college due to a leadership methodology based on fear and retribution instead of hard work, dedication and honesty.</a:t>
            </a:r>
          </a:p>
          <a:p>
            <a:pPr marL="342900" lvl="1" indent="-342900" algn="l">
              <a:spcBef>
                <a:spcPts val="0"/>
              </a:spcBef>
              <a:buFont typeface="Arial" panose="020B0604020202020204" pitchFamily="34" charset="0"/>
              <a:buChar char="•"/>
              <a:defRPr/>
            </a:pPr>
            <a:endParaRPr lang="en-US" sz="2000" dirty="0" smtClean="0"/>
          </a:p>
        </p:txBody>
      </p:sp>
    </p:spTree>
    <p:extLst>
      <p:ext uri="{BB962C8B-B14F-4D97-AF65-F5344CB8AC3E}">
        <p14:creationId xmlns:p14="http://schemas.microsoft.com/office/powerpoint/2010/main" val="11461126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itle 1"/>
          <p:cNvSpPr>
            <a:spLocks noGrp="1"/>
          </p:cNvSpPr>
          <p:nvPr>
            <p:ph type="title"/>
          </p:nvPr>
        </p:nvSpPr>
        <p:spPr bwMode="auto">
          <a:xfrm>
            <a:off x="502920" y="609600"/>
            <a:ext cx="905256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584" tIns="50292" rIns="100584" bIns="50292" numCol="1" rtlCol="0" anchor="t" anchorCtr="0" compatLnSpc="1">
            <a:prstTxWarp prst="textNoShape">
              <a:avLst/>
            </a:prstTxWarp>
            <a:noAutofit/>
          </a:bodyPr>
          <a:lstStyle/>
          <a:p>
            <a:pPr>
              <a:lnSpc>
                <a:spcPts val="4840"/>
              </a:lnSpc>
            </a:pPr>
            <a:r>
              <a:rPr lang="en-US" altLang="en-US" sz="2900" b="1" i="1" dirty="0">
                <a:solidFill>
                  <a:srgbClr val="003F87"/>
                </a:solidFill>
                <a:latin typeface="Segoe UI" panose="020B0502040204020203" pitchFamily="34" charset="0"/>
              </a:rPr>
              <a:t>	</a:t>
            </a:r>
            <a:r>
              <a:rPr lang="en-US" altLang="en-US" sz="2900" b="1" i="1" dirty="0" smtClean="0">
                <a:solidFill>
                  <a:srgbClr val="003F87"/>
                </a:solidFill>
                <a:latin typeface="Segoe UI" panose="020B0502040204020203" pitchFamily="34" charset="0"/>
              </a:rPr>
              <a:t>    Supervisor Comments Continued…</a:t>
            </a:r>
            <a:endParaRPr lang="en-US" altLang="en-US" sz="2900" b="1" i="1" dirty="0">
              <a:solidFill>
                <a:srgbClr val="003F87"/>
              </a:solidFill>
              <a:latin typeface="Segoe UI" panose="020B0502040204020203" pitchFamily="34" charset="0"/>
            </a:endParaRPr>
          </a:p>
        </p:txBody>
      </p:sp>
      <p:sp>
        <p:nvSpPr>
          <p:cNvPr id="7" name="Subtitle 6"/>
          <p:cNvSpPr>
            <a:spLocks noGrp="1"/>
          </p:cNvSpPr>
          <p:nvPr>
            <p:ph idx="1"/>
          </p:nvPr>
        </p:nvSpPr>
        <p:spPr>
          <a:xfrm>
            <a:off x="502920" y="1447801"/>
            <a:ext cx="9052560" cy="4764618"/>
          </a:xfrm>
        </p:spPr>
        <p:txBody>
          <a:bodyPr>
            <a:noAutofit/>
          </a:bodyPr>
          <a:lstStyle/>
          <a:p>
            <a:pPr marL="342900" lvl="1" indent="-342900" algn="l">
              <a:spcBef>
                <a:spcPts val="0"/>
              </a:spcBef>
              <a:buFont typeface="Arial" panose="020B0604020202020204" pitchFamily="34" charset="0"/>
              <a:buChar char="•"/>
              <a:defRPr/>
            </a:pPr>
            <a:r>
              <a:rPr lang="en-US" sz="2000" dirty="0" smtClean="0"/>
              <a:t>Sit down and go thru with supervisors all the different ways of using credit cards, term contracts, money, etc.… Using the different forms and how to fill them out.</a:t>
            </a:r>
          </a:p>
          <a:p>
            <a:pPr lvl="1" algn="l">
              <a:spcBef>
                <a:spcPts val="0"/>
              </a:spcBef>
              <a:defRPr/>
            </a:pPr>
            <a:endParaRPr lang="en-US" sz="2000" dirty="0" smtClean="0"/>
          </a:p>
          <a:p>
            <a:pPr marL="342900" lvl="1" indent="-342900" algn="l">
              <a:spcBef>
                <a:spcPts val="0"/>
              </a:spcBef>
              <a:buFont typeface="Arial" panose="020B0604020202020204" pitchFamily="34" charset="0"/>
              <a:buChar char="•"/>
              <a:defRPr/>
            </a:pPr>
            <a:r>
              <a:rPr lang="en-US" sz="2000" dirty="0" smtClean="0"/>
              <a:t>Management MUST listen to employees that perform their jobs, they are the ones that can better the campus now and in the future. Management changes and procedures are not always best suited for the campus.</a:t>
            </a:r>
          </a:p>
          <a:p>
            <a:pPr lvl="1" algn="l">
              <a:spcBef>
                <a:spcPts val="0"/>
              </a:spcBef>
              <a:defRPr/>
            </a:pPr>
            <a:endParaRPr lang="en-US" sz="2000" dirty="0" smtClean="0"/>
          </a:p>
          <a:p>
            <a:pPr marL="342900" lvl="1" indent="-342900" algn="l">
              <a:spcBef>
                <a:spcPts val="0"/>
              </a:spcBef>
              <a:buFont typeface="Arial" panose="020B0604020202020204" pitchFamily="34" charset="0"/>
              <a:buChar char="•"/>
              <a:defRPr/>
            </a:pPr>
            <a:r>
              <a:rPr lang="en-US" sz="2000" dirty="0" smtClean="0"/>
              <a:t>Give the employees more say, and stop the micro managing process.</a:t>
            </a:r>
          </a:p>
          <a:p>
            <a:pPr marL="342900" lvl="1" indent="-342900">
              <a:spcBef>
                <a:spcPts val="0"/>
              </a:spcBef>
              <a:buFont typeface="Arial" panose="020B0604020202020204" pitchFamily="34" charset="0"/>
              <a:buChar char="•"/>
              <a:defRPr/>
            </a:pPr>
            <a:endParaRPr lang="en-US" sz="2000" dirty="0" smtClean="0"/>
          </a:p>
          <a:p>
            <a:pPr marL="342900" lvl="1" indent="-342900">
              <a:spcBef>
                <a:spcPts val="0"/>
              </a:spcBef>
              <a:buFont typeface="Arial" panose="020B0604020202020204" pitchFamily="34" charset="0"/>
              <a:buChar char="•"/>
              <a:defRPr/>
            </a:pPr>
            <a:r>
              <a:rPr lang="en-US" sz="2000" dirty="0"/>
              <a:t>Provide clear expectation of work performance. Listen to concerns without judgement and provide timely follow-up.</a:t>
            </a:r>
          </a:p>
          <a:p>
            <a:pPr marL="342900" lvl="1" indent="-342900">
              <a:spcBef>
                <a:spcPts val="0"/>
              </a:spcBef>
              <a:buFont typeface="Arial" panose="020B0604020202020204" pitchFamily="34" charset="0"/>
              <a:buChar char="•"/>
              <a:defRPr/>
            </a:pPr>
            <a:endParaRPr lang="en-US" sz="2000" dirty="0"/>
          </a:p>
          <a:p>
            <a:pPr marL="342900" lvl="1" indent="-342900" algn="l">
              <a:spcBef>
                <a:spcPts val="0"/>
              </a:spcBef>
              <a:buFont typeface="Arial" panose="020B0604020202020204" pitchFamily="34" charset="0"/>
              <a:buChar char="•"/>
              <a:defRPr/>
            </a:pPr>
            <a:endParaRPr lang="en-US" sz="2000" dirty="0" smtClean="0"/>
          </a:p>
          <a:p>
            <a:pPr marL="342900" lvl="1" indent="-342900" algn="l">
              <a:spcBef>
                <a:spcPts val="0"/>
              </a:spcBef>
              <a:buFont typeface="Arial" panose="020B0604020202020204" pitchFamily="34" charset="0"/>
              <a:buChar char="•"/>
              <a:defRPr/>
            </a:pPr>
            <a:endParaRPr lang="en-US" sz="2000" dirty="0" smtClean="0"/>
          </a:p>
        </p:txBody>
      </p:sp>
    </p:spTree>
    <p:extLst>
      <p:ext uri="{BB962C8B-B14F-4D97-AF65-F5344CB8AC3E}">
        <p14:creationId xmlns:p14="http://schemas.microsoft.com/office/powerpoint/2010/main" val="1838012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itle 1"/>
          <p:cNvSpPr>
            <a:spLocks noGrp="1"/>
          </p:cNvSpPr>
          <p:nvPr>
            <p:ph type="title"/>
          </p:nvPr>
        </p:nvSpPr>
        <p:spPr bwMode="auto">
          <a:xfrm>
            <a:off x="502920" y="609600"/>
            <a:ext cx="9052560" cy="685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0584" tIns="50292" rIns="100584" bIns="50292" numCol="1" rtlCol="0" anchor="t" anchorCtr="0" compatLnSpc="1">
            <a:prstTxWarp prst="textNoShape">
              <a:avLst/>
            </a:prstTxWarp>
            <a:noAutofit/>
          </a:bodyPr>
          <a:lstStyle/>
          <a:p>
            <a:pPr>
              <a:lnSpc>
                <a:spcPts val="4840"/>
              </a:lnSpc>
            </a:pPr>
            <a:r>
              <a:rPr lang="en-US" altLang="en-US" sz="2900" b="1" i="1" dirty="0" smtClean="0">
                <a:solidFill>
                  <a:srgbClr val="003F87"/>
                </a:solidFill>
                <a:latin typeface="Segoe UI" panose="020B0502040204020203" pitchFamily="34" charset="0"/>
              </a:rPr>
              <a:t>			Positive Comments </a:t>
            </a:r>
            <a:endParaRPr lang="en-US" altLang="en-US" sz="2900" b="1" i="1" dirty="0">
              <a:solidFill>
                <a:srgbClr val="003F87"/>
              </a:solidFill>
              <a:latin typeface="Segoe UI" panose="020B0502040204020203" pitchFamily="34" charset="0"/>
            </a:endParaRPr>
          </a:p>
        </p:txBody>
      </p:sp>
      <p:sp>
        <p:nvSpPr>
          <p:cNvPr id="7" name="Subtitle 6"/>
          <p:cNvSpPr>
            <a:spLocks noGrp="1"/>
          </p:cNvSpPr>
          <p:nvPr>
            <p:ph idx="1"/>
          </p:nvPr>
        </p:nvSpPr>
        <p:spPr>
          <a:xfrm>
            <a:off x="502920" y="1447801"/>
            <a:ext cx="9052560" cy="4764618"/>
          </a:xfrm>
        </p:spPr>
        <p:txBody>
          <a:bodyPr>
            <a:noAutofit/>
          </a:bodyPr>
          <a:lstStyle/>
          <a:p>
            <a:pPr marL="342900" lvl="1" indent="-342900" algn="l">
              <a:spcBef>
                <a:spcPts val="0"/>
              </a:spcBef>
              <a:buFont typeface="Arial" panose="020B0604020202020204" pitchFamily="34" charset="0"/>
              <a:buChar char="•"/>
              <a:defRPr/>
            </a:pPr>
            <a:r>
              <a:rPr lang="en-US" sz="2000" dirty="0" smtClean="0"/>
              <a:t>I feel I am treated very well at SUNY Oswego. I do the best I can in my position and I always look to better myself. I plan on gaining as much knowledge as I can and advance though the ranks.</a:t>
            </a:r>
          </a:p>
          <a:p>
            <a:pPr marL="342900" lvl="1" indent="-342900" algn="l">
              <a:spcBef>
                <a:spcPts val="0"/>
              </a:spcBef>
              <a:buFont typeface="Arial" panose="020B0604020202020204" pitchFamily="34" charset="0"/>
              <a:buChar char="•"/>
              <a:defRPr/>
            </a:pPr>
            <a:r>
              <a:rPr lang="en-US" sz="2000" dirty="0" smtClean="0"/>
              <a:t>I think the President’s long range planning has sparked interest in people to come work here. Seeing development.</a:t>
            </a:r>
          </a:p>
          <a:p>
            <a:pPr marL="342900" lvl="1" indent="-342900" algn="l">
              <a:spcBef>
                <a:spcPts val="0"/>
              </a:spcBef>
              <a:buFont typeface="Arial" panose="020B0604020202020204" pitchFamily="34" charset="0"/>
              <a:buChar char="•"/>
              <a:defRPr/>
            </a:pPr>
            <a:r>
              <a:rPr lang="en-US" sz="2000" dirty="0" smtClean="0"/>
              <a:t>To me SUNY Oswego gives people a chance to earn a living and provide insurance/benefits/NYS retirement to an employee. The hours are good. It’s a safe environment. There are many opportunities for advancement if one applies his or herself.</a:t>
            </a:r>
          </a:p>
          <a:p>
            <a:pPr marL="342900" lvl="1" indent="-342900" algn="l">
              <a:spcBef>
                <a:spcPts val="0"/>
              </a:spcBef>
              <a:buFont typeface="Arial" panose="020B0604020202020204" pitchFamily="34" charset="0"/>
              <a:buChar char="•"/>
              <a:defRPr/>
            </a:pPr>
            <a:r>
              <a:rPr lang="en-US" sz="2000" dirty="0" smtClean="0"/>
              <a:t>Like all State facilities Oswego has good benefits and a retirement plan. There is also the ability to move up within a department.</a:t>
            </a:r>
          </a:p>
          <a:p>
            <a:pPr marL="342900" lvl="1" indent="-342900" algn="l">
              <a:spcBef>
                <a:spcPts val="0"/>
              </a:spcBef>
              <a:buFont typeface="Arial" panose="020B0604020202020204" pitchFamily="34" charset="0"/>
              <a:buChar char="•"/>
              <a:defRPr/>
            </a:pPr>
            <a:r>
              <a:rPr lang="en-US" sz="2000" dirty="0" smtClean="0"/>
              <a:t>There is room to advance and learn a trade of your choosing. There are opportunities in a variety of trades.</a:t>
            </a:r>
          </a:p>
          <a:p>
            <a:pPr marL="342900" lvl="1" indent="-342900" algn="l">
              <a:spcBef>
                <a:spcPts val="0"/>
              </a:spcBef>
              <a:buFont typeface="Arial" panose="020B0604020202020204" pitchFamily="34" charset="0"/>
              <a:buChar char="•"/>
              <a:defRPr/>
            </a:pPr>
            <a:r>
              <a:rPr lang="en-US" sz="2000" dirty="0" smtClean="0"/>
              <a:t>I've been a firm believer in an all day orientation for every new employee that introduces most or all key leaders and demonstrates how prestigious SUNY Oswego and the power of SUNY system is. Once new employees are thrown to the wolves, most do not return the same.</a:t>
            </a:r>
          </a:p>
        </p:txBody>
      </p:sp>
    </p:spTree>
    <p:extLst>
      <p:ext uri="{BB962C8B-B14F-4D97-AF65-F5344CB8AC3E}">
        <p14:creationId xmlns:p14="http://schemas.microsoft.com/office/powerpoint/2010/main" val="18111970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Subtitle 6"/>
          <p:cNvSpPr>
            <a:spLocks noGrp="1"/>
          </p:cNvSpPr>
          <p:nvPr>
            <p:ph idx="1"/>
          </p:nvPr>
        </p:nvSpPr>
        <p:spPr>
          <a:xfrm>
            <a:off x="428625" y="1743048"/>
            <a:ext cx="9052560" cy="4656985"/>
          </a:xfrm>
        </p:spPr>
        <p:txBody>
          <a:bodyPr>
            <a:normAutofit/>
          </a:bodyPr>
          <a:lstStyle/>
          <a:p>
            <a:pPr algn="ctr"/>
            <a:r>
              <a:rPr lang="en-US" altLang="en-US" sz="3960" dirty="0" smtClean="0">
                <a:solidFill>
                  <a:srgbClr val="898989"/>
                </a:solidFill>
              </a:rPr>
              <a:t>Questions?</a:t>
            </a:r>
            <a:r>
              <a:rPr lang="en-US" altLang="en-US" sz="3960" dirty="0">
                <a:solidFill>
                  <a:srgbClr val="898989"/>
                </a:solidFill>
              </a:rPr>
              <a:t/>
            </a:r>
            <a:br>
              <a:rPr lang="en-US" altLang="en-US" sz="3960" dirty="0">
                <a:solidFill>
                  <a:srgbClr val="898989"/>
                </a:solidFill>
              </a:rPr>
            </a:br>
            <a:endParaRPr lang="en-US" altLang="en-US" sz="3740" dirty="0">
              <a:solidFill>
                <a:srgbClr val="898989"/>
              </a:solidFill>
            </a:endParaRPr>
          </a:p>
        </p:txBody>
      </p:sp>
    </p:spTree>
    <p:extLst>
      <p:ext uri="{BB962C8B-B14F-4D97-AF65-F5344CB8AC3E}">
        <p14:creationId xmlns:p14="http://schemas.microsoft.com/office/powerpoint/2010/main" val="10737471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Default Design">
  <a:themeElements>
    <a:clrScheme name="Custom 4">
      <a:dk1>
        <a:srgbClr val="000000"/>
      </a:dk1>
      <a:lt1>
        <a:srgbClr val="FFFFFF"/>
      </a:lt1>
      <a:dk2>
        <a:srgbClr val="000000"/>
      </a:dk2>
      <a:lt2>
        <a:srgbClr val="808080"/>
      </a:lt2>
      <a:accent1>
        <a:srgbClr val="C5E1FF"/>
      </a:accent1>
      <a:accent2>
        <a:srgbClr val="93C6FF"/>
      </a:accent2>
      <a:accent3>
        <a:srgbClr val="57A7FF"/>
      </a:accent3>
      <a:accent4>
        <a:srgbClr val="0079FE"/>
      </a:accent4>
      <a:accent5>
        <a:srgbClr val="0061CC"/>
      </a:accent5>
      <a:accent6>
        <a:srgbClr val="003F87"/>
      </a:accent6>
      <a:hlink>
        <a:srgbClr val="262626"/>
      </a:hlink>
      <a:folHlink>
        <a:srgbClr val="0C0C0C"/>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Default Design">
  <a:themeElements>
    <a:clrScheme name="Custom 4">
      <a:dk1>
        <a:srgbClr val="000000"/>
      </a:dk1>
      <a:lt1>
        <a:srgbClr val="FFFFFF"/>
      </a:lt1>
      <a:dk2>
        <a:srgbClr val="000000"/>
      </a:dk2>
      <a:lt2>
        <a:srgbClr val="808080"/>
      </a:lt2>
      <a:accent1>
        <a:srgbClr val="C5E1FF"/>
      </a:accent1>
      <a:accent2>
        <a:srgbClr val="93C6FF"/>
      </a:accent2>
      <a:accent3>
        <a:srgbClr val="57A7FF"/>
      </a:accent3>
      <a:accent4>
        <a:srgbClr val="0079FE"/>
      </a:accent4>
      <a:accent5>
        <a:srgbClr val="0061CC"/>
      </a:accent5>
      <a:accent6>
        <a:srgbClr val="003F87"/>
      </a:accent6>
      <a:hlink>
        <a:srgbClr val="262626"/>
      </a:hlink>
      <a:folHlink>
        <a:srgbClr val="0C0C0C"/>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2398</TotalTime>
  <Words>765</Words>
  <Application>Microsoft Office PowerPoint</Application>
  <PresentationFormat>Custom</PresentationFormat>
  <Paragraphs>75</Paragraphs>
  <Slides>8</Slides>
  <Notes>1</Notes>
  <HiddenSlides>0</HiddenSlides>
  <MMClips>0</MMClips>
  <ScaleCrop>false</ScaleCrop>
  <HeadingPairs>
    <vt:vector size="6" baseType="variant">
      <vt:variant>
        <vt:lpstr>Fonts Used</vt:lpstr>
      </vt:variant>
      <vt:variant>
        <vt:i4>9</vt:i4>
      </vt:variant>
      <vt:variant>
        <vt:lpstr>Theme</vt:lpstr>
      </vt:variant>
      <vt:variant>
        <vt:i4>4</vt:i4>
      </vt:variant>
      <vt:variant>
        <vt:lpstr>Slide Titles</vt:lpstr>
      </vt:variant>
      <vt:variant>
        <vt:i4>8</vt:i4>
      </vt:variant>
    </vt:vector>
  </HeadingPairs>
  <TitlesOfParts>
    <vt:vector size="21" baseType="lpstr">
      <vt:lpstr>Arial</vt:lpstr>
      <vt:lpstr>Book Antiqua</vt:lpstr>
      <vt:lpstr>Calibri</vt:lpstr>
      <vt:lpstr>Calibri Light</vt:lpstr>
      <vt:lpstr>Cambria</vt:lpstr>
      <vt:lpstr>Franklin Gothic Medium</vt:lpstr>
      <vt:lpstr>Segoe UI</vt:lpstr>
      <vt:lpstr>Segoe UI Semibold</vt:lpstr>
      <vt:lpstr>Symbol</vt:lpstr>
      <vt:lpstr>Office Theme</vt:lpstr>
      <vt:lpstr>Custom Design</vt:lpstr>
      <vt:lpstr>Default Design</vt:lpstr>
      <vt:lpstr>1_Default Design</vt:lpstr>
      <vt:lpstr>SUNY Oswego Survey Supervisors Comments-Snapshot</vt:lpstr>
      <vt:lpstr>  Highest and Lowest Scores    Supervisors    </vt:lpstr>
      <vt:lpstr>     Supervisor Comments</vt:lpstr>
      <vt:lpstr>     Supervisor Comments Continued…</vt:lpstr>
      <vt:lpstr>     Supervisor Comments Continued…</vt:lpstr>
      <vt:lpstr>     Supervisor Comments Continued…</vt:lpstr>
      <vt:lpstr>   Positive Comments </vt:lpstr>
      <vt:lpstr>PowerPoint Presentation</vt:lpstr>
    </vt:vector>
  </TitlesOfParts>
  <Company>Your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Lynch</dc:creator>
  <cp:lastModifiedBy>Marissa E Specioso</cp:lastModifiedBy>
  <cp:revision>195</cp:revision>
  <cp:lastPrinted>2016-06-02T12:21:12Z</cp:lastPrinted>
  <dcterms:created xsi:type="dcterms:W3CDTF">2014-07-25T19:27:35Z</dcterms:created>
  <dcterms:modified xsi:type="dcterms:W3CDTF">2016-06-21T15:18:20Z</dcterms:modified>
</cp:coreProperties>
</file>