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9"/>
  </p:notesMasterIdLst>
  <p:sldIdLst>
    <p:sldId id="256" r:id="rId2"/>
    <p:sldId id="269" r:id="rId3"/>
    <p:sldId id="262" r:id="rId4"/>
    <p:sldId id="265" r:id="rId5"/>
    <p:sldId id="267" r:id="rId6"/>
    <p:sldId id="264" r:id="rId7"/>
    <p:sldId id="270" r:id="rId8"/>
    <p:sldId id="273" r:id="rId9"/>
    <p:sldId id="271" r:id="rId10"/>
    <p:sldId id="334" r:id="rId11"/>
    <p:sldId id="324" r:id="rId12"/>
    <p:sldId id="289" r:id="rId13"/>
    <p:sldId id="320" r:id="rId14"/>
    <p:sldId id="329" r:id="rId15"/>
    <p:sldId id="332" r:id="rId16"/>
    <p:sldId id="288" r:id="rId17"/>
    <p:sldId id="333" r:id="rId18"/>
    <p:sldId id="330" r:id="rId19"/>
    <p:sldId id="323" r:id="rId20"/>
    <p:sldId id="327" r:id="rId21"/>
    <p:sldId id="328" r:id="rId22"/>
    <p:sldId id="311" r:id="rId23"/>
    <p:sldId id="321" r:id="rId24"/>
    <p:sldId id="313" r:id="rId25"/>
    <p:sldId id="312" r:id="rId26"/>
    <p:sldId id="315" r:id="rId27"/>
    <p:sldId id="316" r:id="rId28"/>
    <p:sldId id="318" r:id="rId29"/>
    <p:sldId id="319" r:id="rId30"/>
    <p:sldId id="291" r:id="rId31"/>
    <p:sldId id="274" r:id="rId32"/>
    <p:sldId id="275" r:id="rId33"/>
    <p:sldId id="338" r:id="rId34"/>
    <p:sldId id="336" r:id="rId35"/>
    <p:sldId id="337" r:id="rId36"/>
    <p:sldId id="339" r:id="rId37"/>
    <p:sldId id="298" r:id="rId38"/>
    <p:sldId id="299" r:id="rId39"/>
    <p:sldId id="301" r:id="rId40"/>
    <p:sldId id="302" r:id="rId41"/>
    <p:sldId id="309" r:id="rId42"/>
    <p:sldId id="308" r:id="rId43"/>
    <p:sldId id="300" r:id="rId44"/>
    <p:sldId id="341" r:id="rId45"/>
    <p:sldId id="345" r:id="rId46"/>
    <p:sldId id="342" r:id="rId47"/>
    <p:sldId id="343" r:id="rId48"/>
    <p:sldId id="284" r:id="rId49"/>
    <p:sldId id="335" r:id="rId50"/>
    <p:sldId id="346" r:id="rId51"/>
    <p:sldId id="347" r:id="rId52"/>
    <p:sldId id="296" r:id="rId53"/>
    <p:sldId id="295" r:id="rId54"/>
    <p:sldId id="281" r:id="rId55"/>
    <p:sldId id="290" r:id="rId56"/>
    <p:sldId id="307" r:id="rId57"/>
    <p:sldId id="283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9F131-9DD6-400C-A799-09141176EA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422EF-D27E-4F9D-8B9F-2A69360A16C9}">
      <dgm:prSet phldrT="[Text]"/>
      <dgm:spPr>
        <a:xfrm>
          <a:off x="2358361" y="173907"/>
          <a:ext cx="627136" cy="313568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AVP</a:t>
          </a:r>
        </a:p>
      </dgm:t>
    </dgm:pt>
    <dgm:pt modelId="{A6AD4E1B-9849-4B47-9927-2A77340EAF2E}" type="parTrans" cxnId="{57E3F12A-E137-4A7B-8D36-31B9FBB36DFA}">
      <dgm:prSet/>
      <dgm:spPr/>
      <dgm:t>
        <a:bodyPr/>
        <a:lstStyle/>
        <a:p>
          <a:endParaRPr lang="en-US"/>
        </a:p>
      </dgm:t>
    </dgm:pt>
    <dgm:pt modelId="{C73956E2-6658-45DC-AADD-1CEFAFE5A619}" type="sibTrans" cxnId="{57E3F12A-E137-4A7B-8D36-31B9FBB36DFA}">
      <dgm:prSet/>
      <dgm:spPr/>
      <dgm:t>
        <a:bodyPr/>
        <a:lstStyle/>
        <a:p>
          <a:endParaRPr lang="en-US"/>
        </a:p>
      </dgm:t>
    </dgm:pt>
    <dgm:pt modelId="{D112A592-960F-4147-8404-C342114218AB}" type="asst">
      <dgm:prSet phldrT="[Text]"/>
      <dgm:spPr>
        <a:xfrm>
          <a:off x="1978944" y="619174"/>
          <a:ext cx="627136" cy="313568"/>
        </a:xfrm>
        <a:prstGeom prst="rect">
          <a:avLst/>
        </a:prstGeo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C2F503D-F4EB-45E5-A845-F8C37F0EDC9F}" type="parTrans" cxnId="{35BF3346-40AB-4642-A0EC-D5D3975562F1}">
      <dgm:prSet/>
      <dgm:spPr>
        <a:xfrm>
          <a:off x="2560360" y="487475"/>
          <a:ext cx="91440" cy="288482"/>
        </a:xfrm>
        <a:custGeom>
          <a:avLst/>
          <a:gdLst/>
          <a:ahLst/>
          <a:cxnLst/>
          <a:rect l="0" t="0" r="0" b="0"/>
          <a:pathLst>
            <a:path>
              <a:moveTo>
                <a:pt x="111569" y="0"/>
              </a:moveTo>
              <a:lnTo>
                <a:pt x="111569" y="288482"/>
              </a:lnTo>
              <a:lnTo>
                <a:pt x="45720" y="288482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204798A-90C0-4F1B-87C4-7F7F3601634A}" type="sibTrans" cxnId="{35BF3346-40AB-4642-A0EC-D5D3975562F1}">
      <dgm:prSet/>
      <dgm:spPr/>
      <dgm:t>
        <a:bodyPr/>
        <a:lstStyle/>
        <a:p>
          <a:endParaRPr lang="en-US"/>
        </a:p>
      </dgm:t>
    </dgm:pt>
    <dgm:pt modelId="{A2BA9345-0E7E-40E8-A6AC-87A62259639B}">
      <dgm:prSet phldrT="[Text]"/>
      <dgm:spPr>
        <a:xfrm>
          <a:off x="3465" y="1064440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EHS</a:t>
          </a:r>
        </a:p>
      </dgm:t>
    </dgm:pt>
    <dgm:pt modelId="{34FF34F8-1806-4972-BF91-70B387EF4F38}" type="parTrans" cxnId="{B282A556-A449-4C69-BA0B-F657B70479AD}">
      <dgm:prSet/>
      <dgm:spPr>
        <a:xfrm>
          <a:off x="317033" y="487475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2354896" y="0"/>
              </a:moveTo>
              <a:lnTo>
                <a:pt x="2354896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9F12BFB-250D-4341-9637-55133F5D8B69}" type="sibTrans" cxnId="{B282A556-A449-4C69-BA0B-F657B70479AD}">
      <dgm:prSet/>
      <dgm:spPr/>
      <dgm:t>
        <a:bodyPr/>
        <a:lstStyle/>
        <a:p>
          <a:endParaRPr lang="en-US"/>
        </a:p>
      </dgm:t>
    </dgm:pt>
    <dgm:pt modelId="{2E7C6414-84D7-4591-98FB-4441765FDA5A}">
      <dgm:prSet phldrT="[Text]"/>
      <dgm:spPr>
        <a:xfrm>
          <a:off x="762300" y="1064440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</a:t>
          </a:r>
        </a:p>
      </dgm:t>
    </dgm:pt>
    <dgm:pt modelId="{67562E54-FE62-47FC-B325-51387D141A26}" type="parTrans" cxnId="{F7A8E70B-45B5-4BEC-A2F1-89AEE2ACAE7A}">
      <dgm:prSet/>
      <dgm:spPr>
        <a:xfrm>
          <a:off x="1075868" y="487475"/>
          <a:ext cx="1596061" cy="576965"/>
        </a:xfrm>
        <a:custGeom>
          <a:avLst/>
          <a:gdLst/>
          <a:ahLst/>
          <a:cxnLst/>
          <a:rect l="0" t="0" r="0" b="0"/>
          <a:pathLst>
            <a:path>
              <a:moveTo>
                <a:pt x="1596061" y="0"/>
              </a:moveTo>
              <a:lnTo>
                <a:pt x="1596061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F092DDD-69D7-483F-9983-7532BC88375B}" type="sibTrans" cxnId="{F7A8E70B-45B5-4BEC-A2F1-89AEE2ACAE7A}">
      <dgm:prSet/>
      <dgm:spPr/>
      <dgm:t>
        <a:bodyPr/>
        <a:lstStyle/>
        <a:p>
          <a:endParaRPr lang="en-US"/>
        </a:p>
      </dgm:t>
    </dgm:pt>
    <dgm:pt modelId="{36F8B169-E241-4359-B30E-A5FAA2B62C2F}">
      <dgm:prSet phldrT="[Text]"/>
      <dgm:spPr>
        <a:xfrm>
          <a:off x="4713257" y="10644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M&amp;O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55E2C71-EB79-488A-8B9F-AC2DBEEC4376}" type="parTrans" cxnId="{19653E8C-E169-4429-84B6-0741D084951B}">
      <dgm:prSet/>
      <dgm:spPr>
        <a:xfrm>
          <a:off x="2671929" y="487475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15"/>
              </a:lnTo>
              <a:lnTo>
                <a:pt x="2354896" y="511115"/>
              </a:lnTo>
              <a:lnTo>
                <a:pt x="2354896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70A9505-E79A-48D8-8292-CFED09335D4B}" type="sibTrans" cxnId="{19653E8C-E169-4429-84B6-0741D084951B}">
      <dgm:prSet/>
      <dgm:spPr/>
      <dgm:t>
        <a:bodyPr/>
        <a:lstStyle/>
        <a:p>
          <a:endParaRPr lang="en-US"/>
        </a:p>
      </dgm:t>
    </dgm:pt>
    <dgm:pt modelId="{D314FF0E-DF62-4B2E-AA0C-AC783AC8DEEE}">
      <dgm:prSet phldrT="[Text]"/>
      <dgm:spPr>
        <a:xfrm>
          <a:off x="160249" y="1509707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7FAFFE7-1761-4BCD-9480-C6305DB456ED}" type="parTrans" cxnId="{0053C26A-E21A-4090-A99B-51E5E38ED158}">
      <dgm:prSet/>
      <dgm:spPr>
        <a:xfrm>
          <a:off x="66179" y="1378009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24CA109-C6C1-452C-9808-208318708897}" type="sibTrans" cxnId="{0053C26A-E21A-4090-A99B-51E5E38ED158}">
      <dgm:prSet/>
      <dgm:spPr/>
      <dgm:t>
        <a:bodyPr/>
        <a:lstStyle/>
        <a:p>
          <a:endParaRPr lang="en-US"/>
        </a:p>
      </dgm:t>
    </dgm:pt>
    <dgm:pt modelId="{31B2ED42-F816-4775-98E7-84F40493DA59}">
      <dgm:prSet phldrT="[Text]"/>
      <dgm:spPr>
        <a:xfrm>
          <a:off x="160249" y="1954974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60ADAD-C00E-4FE2-8A89-B981696D7D7E}" type="parTrans" cxnId="{3754FFDB-30D9-41B9-8201-063CA45A9088}">
      <dgm:prSet/>
      <dgm:spPr>
        <a:xfrm>
          <a:off x="66179" y="1378009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7E5626A-0088-467E-97FD-D799597E4F32}" type="sibTrans" cxnId="{3754FFDB-30D9-41B9-8201-063CA45A9088}">
      <dgm:prSet/>
      <dgm:spPr/>
      <dgm:t>
        <a:bodyPr/>
        <a:lstStyle/>
        <a:p>
          <a:endParaRPr lang="en-US"/>
        </a:p>
      </dgm:t>
    </dgm:pt>
    <dgm:pt modelId="{24A27914-099F-4800-8D7F-5D73BC96A06A}">
      <dgm:prSet phldrT="[Text]"/>
      <dgm:spPr>
        <a:xfrm>
          <a:off x="919084" y="1509707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41F3919-50F9-4735-B182-64A946942E74}" type="parTrans" cxnId="{D763B2D2-D77A-498E-9714-6FB07448E9B2}">
      <dgm:prSet/>
      <dgm:spPr>
        <a:xfrm>
          <a:off x="825013" y="1378009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8A5ABDD-29E5-46B4-B54C-5E82B7B08A01}" type="sibTrans" cxnId="{D763B2D2-D77A-498E-9714-6FB07448E9B2}">
      <dgm:prSet/>
      <dgm:spPr/>
      <dgm:t>
        <a:bodyPr/>
        <a:lstStyle/>
        <a:p>
          <a:endParaRPr lang="en-US"/>
        </a:p>
      </dgm:t>
    </dgm:pt>
    <dgm:pt modelId="{3A46EF76-DC6A-4A2E-AF96-DD3A91E98224}">
      <dgm:prSet phldrT="[Text]"/>
      <dgm:spPr>
        <a:xfrm>
          <a:off x="8284798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BB7FBC2-0217-47E0-9E43-036A67206797}" type="parTrans" cxnId="{4862E4C9-0253-4C6A-833A-18DDAD6F1919}">
      <dgm:prSet/>
      <dgm:spPr>
        <a:xfrm>
          <a:off x="8190727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0E9F671-AA44-44D8-91B6-2F1259CE3C63}" type="sibTrans" cxnId="{4862E4C9-0253-4C6A-833A-18DDAD6F1919}">
      <dgm:prSet/>
      <dgm:spPr/>
      <dgm:t>
        <a:bodyPr/>
        <a:lstStyle/>
        <a:p>
          <a:endParaRPr lang="en-US"/>
        </a:p>
      </dgm:t>
    </dgm:pt>
    <dgm:pt modelId="{97D63800-9B3D-4F17-81D1-E2EB9DD127D7}">
      <dgm:prSet phldrT="[Text]"/>
      <dgm:spPr>
        <a:xfrm>
          <a:off x="2214120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D2A5138-3E51-48F0-9316-B6E8C3BBAE6C}" type="parTrans" cxnId="{00EC7FA3-A8D1-4DEF-9950-5F1362B94F87}">
      <dgm:prSet/>
      <dgm:spPr>
        <a:xfrm>
          <a:off x="2120050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B9DC098-96F5-4BDA-83CB-ACA3B848D9CF}" type="sibTrans" cxnId="{00EC7FA3-A8D1-4DEF-9950-5F1362B94F87}">
      <dgm:prSet/>
      <dgm:spPr/>
      <dgm:t>
        <a:bodyPr/>
        <a:lstStyle/>
        <a:p>
          <a:endParaRPr lang="en-US"/>
        </a:p>
      </dgm:t>
    </dgm:pt>
    <dgm:pt modelId="{1C684FF9-DA8F-408C-AA9A-B2B10FD30385}">
      <dgm:prSet phldrT="[Text]"/>
      <dgm:spPr>
        <a:xfrm>
          <a:off x="1677919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F29532B-5035-4CCF-94C2-3BAF0208FDB9}" type="parTrans" cxnId="{70A96DE1-D102-4631-9349-0FD53BE0EF28}">
      <dgm:prSet/>
      <dgm:spPr>
        <a:xfrm>
          <a:off x="1991487" y="1378009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3035338" y="0"/>
              </a:moveTo>
              <a:lnTo>
                <a:pt x="3035338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24F6259-D704-4F89-8A52-16C364717A2D}" type="sibTrans" cxnId="{70A96DE1-D102-4631-9349-0FD53BE0EF28}">
      <dgm:prSet/>
      <dgm:spPr/>
      <dgm:t>
        <a:bodyPr/>
        <a:lstStyle/>
        <a:p>
          <a:endParaRPr lang="en-US"/>
        </a:p>
      </dgm:t>
    </dgm:pt>
    <dgm:pt modelId="{7B81CB57-C6BD-4FEE-8EB4-45A5242C2EB8}">
      <dgm:prSet phldrT="[Text]"/>
      <dgm:spPr>
        <a:xfrm>
          <a:off x="3731789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616263B-0848-4A3F-8E60-248257130355}" type="parTrans" cxnId="{F167B02B-0492-4C81-B101-03AB44ACDC3B}">
      <dgm:prSet/>
      <dgm:spPr>
        <a:xfrm>
          <a:off x="3637719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DFA3595-69F4-43A4-A8C9-8C41974587C6}" type="sibTrans" cxnId="{F167B02B-0492-4C81-B101-03AB44ACDC3B}">
      <dgm:prSet/>
      <dgm:spPr/>
      <dgm:t>
        <a:bodyPr/>
        <a:lstStyle/>
        <a:p>
          <a:endParaRPr lang="en-US"/>
        </a:p>
      </dgm:t>
    </dgm:pt>
    <dgm:pt modelId="{07CC741E-DEC4-4B62-B798-F757A160C33E}">
      <dgm:prSet phldrT="[Text]"/>
      <dgm:spPr>
        <a:xfrm>
          <a:off x="4713257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25C0EEA-5DC9-4243-86A6-87ACE7694E70}" type="parTrans" cxnId="{871B34EB-97A8-4AB1-B10D-EC9612948254}">
      <dgm:prSet/>
      <dgm:spPr>
        <a:xfrm>
          <a:off x="4981106" y="13780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CC81F14-2C5B-4A45-B23E-27A54E1584D8}" type="sibTrans" cxnId="{871B34EB-97A8-4AB1-B10D-EC9612948254}">
      <dgm:prSet/>
      <dgm:spPr/>
      <dgm:t>
        <a:bodyPr/>
        <a:lstStyle/>
        <a:p>
          <a:endParaRPr lang="en-US"/>
        </a:p>
      </dgm:t>
    </dgm:pt>
    <dgm:pt modelId="{0AA2A80B-0D50-40CB-B5C0-12205D144CB1}">
      <dgm:prSet phldrT="[Text]"/>
      <dgm:spPr>
        <a:xfrm>
          <a:off x="3195588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22DCE46-208D-4F4D-A497-9428458148C6}" type="parTrans" cxnId="{F84F3375-F52E-4C4D-B569-B495B8320B60}">
      <dgm:prSet/>
      <dgm:spPr>
        <a:xfrm>
          <a:off x="3509156" y="1378009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1517669" y="0"/>
              </a:moveTo>
              <a:lnTo>
                <a:pt x="1517669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CB17FC0-3861-4023-99B0-A43EEA532F71}" type="sibTrans" cxnId="{F84F3375-F52E-4C4D-B569-B495B8320B60}">
      <dgm:prSet/>
      <dgm:spPr/>
      <dgm:t>
        <a:bodyPr/>
        <a:lstStyle/>
        <a:p>
          <a:endParaRPr lang="en-US"/>
        </a:p>
      </dgm:t>
    </dgm:pt>
    <dgm:pt modelId="{A82B1D28-5188-4DFB-B76A-24101B18299B}">
      <dgm:prSet phldrT="[Text]"/>
      <dgm:spPr>
        <a:xfrm>
          <a:off x="5249459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1333A16-53C3-40F9-8AB2-49DD4474FFEA}" type="parTrans" cxnId="{1BEF1A89-5515-40C0-8D45-0BCD7F3FCBE8}">
      <dgm:prSet/>
      <dgm:spPr>
        <a:xfrm>
          <a:off x="5155388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29DB81E-FE60-46C6-8B75-7995816EAE07}" type="sibTrans" cxnId="{1BEF1A89-5515-40C0-8D45-0BCD7F3FCBE8}">
      <dgm:prSet/>
      <dgm:spPr/>
      <dgm:t>
        <a:bodyPr/>
        <a:lstStyle/>
        <a:p>
          <a:endParaRPr lang="en-US"/>
        </a:p>
      </dgm:t>
    </dgm:pt>
    <dgm:pt modelId="{390DC223-A358-4598-97C5-0175479AC0AD}">
      <dgm:prSet phldrT="[Text]"/>
      <dgm:spPr>
        <a:xfrm>
          <a:off x="6230927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3490CD3-DC45-4B8D-A0F9-279EE574A823}" type="parTrans" cxnId="{9C2EDA1D-5982-4629-8557-A074627C1F07}">
      <dgm:prSet/>
      <dgm:spPr>
        <a:xfrm>
          <a:off x="5026826" y="1378009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1517669" y="65849"/>
              </a:lnTo>
              <a:lnTo>
                <a:pt x="1517669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D60443D-789C-4098-B357-C0F923F79134}" type="sibTrans" cxnId="{9C2EDA1D-5982-4629-8557-A074627C1F07}">
      <dgm:prSet/>
      <dgm:spPr/>
      <dgm:t>
        <a:bodyPr/>
        <a:lstStyle/>
        <a:p>
          <a:endParaRPr lang="en-US"/>
        </a:p>
      </dgm:t>
    </dgm:pt>
    <dgm:pt modelId="{11323C5D-9C53-4EFB-A8C6-38FCFCECEB52}">
      <dgm:prSet phldrT="[Text]"/>
      <dgm:spPr>
        <a:xfrm>
          <a:off x="6767128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BB68DAD-A3E7-4539-BC3A-42D51A020E81}" type="parTrans" cxnId="{F93CB967-9F52-4D17-A34C-85F76FE7DA0B}">
      <dgm:prSet/>
      <dgm:spPr>
        <a:xfrm>
          <a:off x="6673058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3B310FB-ECBD-41EA-974F-7A24F56C4B80}" type="sibTrans" cxnId="{F93CB967-9F52-4D17-A34C-85F76FE7DA0B}">
      <dgm:prSet/>
      <dgm:spPr/>
      <dgm:t>
        <a:bodyPr/>
        <a:lstStyle/>
        <a:p>
          <a:endParaRPr lang="en-US"/>
        </a:p>
      </dgm:t>
    </dgm:pt>
    <dgm:pt modelId="{292D2AD9-262A-4129-8A54-8F14EBEAE652}">
      <dgm:prSet phldrT="[Text]"/>
      <dgm:spPr>
        <a:xfrm>
          <a:off x="6610344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A491F37-E051-4923-AA94-015BE1DEE08C}" type="parTrans" cxnId="{8871F41B-871D-4A2C-8EA7-90FB88FF9BF5}">
      <dgm:prSet/>
      <dgm:spPr>
        <a:xfrm>
          <a:off x="6544495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4E90A02-44FB-411F-B2E5-AEF54465BB2F}" type="sibTrans" cxnId="{8871F41B-871D-4A2C-8EA7-90FB88FF9BF5}">
      <dgm:prSet/>
      <dgm:spPr/>
      <dgm:t>
        <a:bodyPr/>
        <a:lstStyle/>
        <a:p>
          <a:endParaRPr lang="en-US"/>
        </a:p>
      </dgm:t>
    </dgm:pt>
    <dgm:pt modelId="{E6937FC8-90AE-457A-9915-A4A333DCDC10}">
      <dgm:prSet phldrT="[Text]"/>
      <dgm:spPr>
        <a:xfrm>
          <a:off x="1677919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9F1FA8F-85E9-4C31-8409-60C70D476FAF}" type="parTrans" cxnId="{99E6E251-9B09-4195-ADC4-19F30D017590}">
      <dgm:prSet/>
      <dgm:spPr>
        <a:xfrm>
          <a:off x="1945767" y="1823275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CF70E9D-D9F0-4129-9265-E1610392183C}" type="sibTrans" cxnId="{99E6E251-9B09-4195-ADC4-19F30D017590}">
      <dgm:prSet/>
      <dgm:spPr/>
      <dgm:t>
        <a:bodyPr/>
        <a:lstStyle/>
        <a:p>
          <a:endParaRPr lang="en-US"/>
        </a:p>
      </dgm:t>
    </dgm:pt>
    <dgm:pt modelId="{32D275F6-3965-48B2-B4B3-943F48290E55}">
      <dgm:prSet phldrT="[Text]"/>
      <dgm:spPr>
        <a:xfrm>
          <a:off x="3575005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0E2BBDA-E48C-486E-8647-CC4941D59504}" type="parTrans" cxnId="{D495BB13-825C-47E3-A6CC-66FEAA16E8D6}">
      <dgm:prSet/>
      <dgm:spPr>
        <a:xfrm>
          <a:off x="3509156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95623AB-A827-48BC-8B98-360A7CAE5F06}" type="sibTrans" cxnId="{D495BB13-825C-47E3-A6CC-66FEAA16E8D6}">
      <dgm:prSet/>
      <dgm:spPr/>
      <dgm:t>
        <a:bodyPr/>
        <a:lstStyle/>
        <a:p>
          <a:endParaRPr lang="en-US"/>
        </a:p>
      </dgm:t>
    </dgm:pt>
    <dgm:pt modelId="{4B2DA8C1-C6BE-4FC8-B7A5-5D7279FF7101}">
      <dgm:prSet phldrT="[Text]"/>
      <dgm:spPr>
        <a:xfrm>
          <a:off x="5092675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DA4229E-FE2F-4690-BA3A-9136BA21B7C4}" type="parTrans" cxnId="{78C8D4B8-DF3F-4C6F-8F8B-86313083CFBA}">
      <dgm:prSet/>
      <dgm:spPr>
        <a:xfrm>
          <a:off x="5026826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A2149B0-6255-4C8A-9DF6-474762521DE3}" type="sibTrans" cxnId="{78C8D4B8-DF3F-4C6F-8F8B-86313083CFBA}">
      <dgm:prSet/>
      <dgm:spPr/>
      <dgm:t>
        <a:bodyPr/>
        <a:lstStyle/>
        <a:p>
          <a:endParaRPr lang="en-US"/>
        </a:p>
      </dgm:t>
    </dgm:pt>
    <dgm:pt modelId="{CEBCF9A6-7CB1-4572-87DC-032B2C83B21A}">
      <dgm:prSet phldrT="[Text]"/>
      <dgm:spPr>
        <a:xfrm>
          <a:off x="7748596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A5EAB8F-5F39-4EE1-8157-E9167A03F220}" type="parTrans" cxnId="{5AACF94B-C358-4DA2-84B9-A49323F70B6D}">
      <dgm:prSet/>
      <dgm:spPr>
        <a:xfrm>
          <a:off x="5026826" y="1378009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035338" y="65849"/>
              </a:lnTo>
              <a:lnTo>
                <a:pt x="3035338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1420B51-4B6F-4489-AD10-0EEFA6245BA9}" type="sibTrans" cxnId="{5AACF94B-C358-4DA2-84B9-A49323F70B6D}">
      <dgm:prSet/>
      <dgm:spPr/>
      <dgm:t>
        <a:bodyPr/>
        <a:lstStyle/>
        <a:p>
          <a:endParaRPr lang="en-US"/>
        </a:p>
      </dgm:t>
    </dgm:pt>
    <dgm:pt modelId="{66FDE5CB-1985-4D3D-8B5D-0D0BE77C6E94}">
      <dgm:prSet phldrT="[Text]"/>
      <dgm:spPr>
        <a:xfrm>
          <a:off x="8128014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9A5A60D-09B9-4669-A6BA-253EC1492B13}" type="parTrans" cxnId="{CCEAD383-A301-493D-B992-5AFA09D2B507}">
      <dgm:prSet/>
      <dgm:spPr>
        <a:xfrm>
          <a:off x="8062164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675A1CD-98B0-42A4-A45D-071DF408BBEA}" type="sibTrans" cxnId="{CCEAD383-A301-493D-B992-5AFA09D2B507}">
      <dgm:prSet/>
      <dgm:spPr/>
      <dgm:t>
        <a:bodyPr/>
        <a:lstStyle/>
        <a:p>
          <a:endParaRPr lang="en-US"/>
        </a:p>
      </dgm:t>
    </dgm:pt>
    <dgm:pt modelId="{05E4A0A4-A97F-4E1D-9A51-65A3282E0B6A}">
      <dgm:prSet phldrT="[Text]"/>
      <dgm:spPr>
        <a:xfrm>
          <a:off x="2057336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24BF833-A005-42C1-B1DB-AA6B8F88A7AE}" type="parTrans" cxnId="{D4383738-3831-4871-A82A-7DD8A49DF655}">
      <dgm:prSet/>
      <dgm:spPr>
        <a:xfrm>
          <a:off x="1991487" y="2268542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147BC24-9084-4FE3-8D40-D6EFAAB036C7}" type="sibTrans" cxnId="{D4383738-3831-4871-A82A-7DD8A49DF655}">
      <dgm:prSet/>
      <dgm:spPr/>
      <dgm:t>
        <a:bodyPr/>
        <a:lstStyle/>
        <a:p>
          <a:endParaRPr lang="en-US"/>
        </a:p>
      </dgm:t>
    </dgm:pt>
    <dgm:pt modelId="{D03FDA5B-3CB1-456B-A4FF-ED4960A49D1C}">
      <dgm:prSet phldrT="[Text]"/>
      <dgm:spPr>
        <a:xfrm>
          <a:off x="3575005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2E86680-B665-4E31-BDEA-982A1EF2100E}" type="parTrans" cxnId="{76E404F4-8CDB-4435-95E7-5A5C1E111376}">
      <dgm:prSet/>
      <dgm:spPr>
        <a:xfrm>
          <a:off x="3842853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6FF923A-1110-4911-A5E4-A054CEE53BCD}" type="sibTrans" cxnId="{76E404F4-8CDB-4435-95E7-5A5C1E111376}">
      <dgm:prSet/>
      <dgm:spPr/>
      <dgm:t>
        <a:bodyPr/>
        <a:lstStyle/>
        <a:p>
          <a:endParaRPr lang="en-US"/>
        </a:p>
      </dgm:t>
    </dgm:pt>
    <dgm:pt modelId="{73714603-BE67-4E0A-8442-37E860C0FBD4}">
      <dgm:prSet phldrT="[Text]"/>
      <dgm:spPr>
        <a:xfrm>
          <a:off x="5092675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5ACFBCF-D13E-4B4F-9691-286F77B5C31D}" type="parTrans" cxnId="{175CFFEC-33EB-4229-8477-04A4E1DC9D49}">
      <dgm:prSet/>
      <dgm:spPr>
        <a:xfrm>
          <a:off x="5360523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5924D7B-1F17-4406-AC14-8C95B068962E}" type="sibTrans" cxnId="{175CFFEC-33EB-4229-8477-04A4E1DC9D49}">
      <dgm:prSet/>
      <dgm:spPr/>
      <dgm:t>
        <a:bodyPr/>
        <a:lstStyle/>
        <a:p>
          <a:endParaRPr lang="en-US"/>
        </a:p>
      </dgm:t>
    </dgm:pt>
    <dgm:pt modelId="{D7431C1B-D175-46AD-BF25-41588F848FE5}">
      <dgm:prSet phldrT="[Text]"/>
      <dgm:spPr>
        <a:xfrm>
          <a:off x="6610344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96F92D-5434-4E34-8A26-4F4D70FBCA71}" type="parTrans" cxnId="{0D862842-B8FC-4AD4-A3F9-98E0ED5F1594}">
      <dgm:prSet/>
      <dgm:spPr>
        <a:xfrm>
          <a:off x="6878192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F5AC258-FD6F-4FF2-811F-FAE4394E71F4}" type="sibTrans" cxnId="{0D862842-B8FC-4AD4-A3F9-98E0ED5F1594}">
      <dgm:prSet/>
      <dgm:spPr/>
      <dgm:t>
        <a:bodyPr/>
        <a:lstStyle/>
        <a:p>
          <a:endParaRPr lang="en-US"/>
        </a:p>
      </dgm:t>
    </dgm:pt>
    <dgm:pt modelId="{43FB9FC0-EDA5-4C9B-9CC6-72B0EA5AB868}">
      <dgm:prSet phldrT="[Text]"/>
      <dgm:spPr>
        <a:xfrm>
          <a:off x="8128014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5E23B3A-A817-4E19-BEEA-CD65911D7205}" type="parTrans" cxnId="{69374AF8-D498-4646-8FAC-DE2B25E5F11E}">
      <dgm:prSet/>
      <dgm:spPr>
        <a:xfrm>
          <a:off x="8395862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1AB5257-21EF-4560-9456-1366C268C95A}" type="sibTrans" cxnId="{69374AF8-D498-4646-8FAC-DE2B25E5F11E}">
      <dgm:prSet/>
      <dgm:spPr/>
      <dgm:t>
        <a:bodyPr/>
        <a:lstStyle/>
        <a:p>
          <a:endParaRPr lang="en-US"/>
        </a:p>
      </dgm:t>
    </dgm:pt>
    <dgm:pt modelId="{9EA67007-209C-49B9-833B-886FC9FA92CA}">
      <dgm:prSet phldrT="[Text]"/>
      <dgm:spPr>
        <a:xfrm>
          <a:off x="2057336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C02164C-C749-441C-9E86-5D62CA7AD2F4}" type="parTrans" cxnId="{E7E91A5E-FBB7-4F43-8699-6D82078E90E1}">
      <dgm:prSet/>
      <dgm:spPr>
        <a:xfrm>
          <a:off x="2325184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1FFD60E-8675-4AF3-8061-B93804EC3108}" type="sibTrans" cxnId="{E7E91A5E-FBB7-4F43-8699-6D82078E90E1}">
      <dgm:prSet/>
      <dgm:spPr/>
      <dgm:t>
        <a:bodyPr/>
        <a:lstStyle/>
        <a:p>
          <a:endParaRPr lang="en-US"/>
        </a:p>
      </dgm:t>
    </dgm:pt>
    <dgm:pt modelId="{D2022F4A-B84A-490B-AC6C-03A4554E54FE}">
      <dgm:prSet phldrT="[Text]"/>
      <dgm:spPr>
        <a:xfrm>
          <a:off x="3575005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156A5A-E07B-4844-8B38-CA061A9BC42D}" type="parTrans" cxnId="{7EB4D522-0EE1-4A73-A4BD-FFEB85EA0AC7}">
      <dgm:prSet/>
      <dgm:spPr>
        <a:xfrm>
          <a:off x="3842853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59C0081-FA0C-4775-AD21-2290529D9435}" type="sibTrans" cxnId="{7EB4D522-0EE1-4A73-A4BD-FFEB85EA0AC7}">
      <dgm:prSet/>
      <dgm:spPr/>
      <dgm:t>
        <a:bodyPr/>
        <a:lstStyle/>
        <a:p>
          <a:endParaRPr lang="en-US"/>
        </a:p>
      </dgm:t>
    </dgm:pt>
    <dgm:pt modelId="{42C2FE38-9BA0-46A0-976F-189F048B096F}">
      <dgm:prSet phldrT="[Text]"/>
      <dgm:spPr>
        <a:xfrm>
          <a:off x="5092675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DF2ED80-8379-4A4D-975C-E941BDF82B8E}" type="parTrans" cxnId="{A4753BF6-3221-44E1-A4A3-9134FEC21915}">
      <dgm:prSet/>
      <dgm:spPr>
        <a:xfrm>
          <a:off x="5360523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60CECD5-D527-4092-A3E0-75FF4A12591B}" type="sibTrans" cxnId="{A4753BF6-3221-44E1-A4A3-9134FEC21915}">
      <dgm:prSet/>
      <dgm:spPr/>
      <dgm:t>
        <a:bodyPr/>
        <a:lstStyle/>
        <a:p>
          <a:endParaRPr lang="en-US"/>
        </a:p>
      </dgm:t>
    </dgm:pt>
    <dgm:pt modelId="{ECEC7580-6A0A-4E65-99FD-ED448AFD9A6E}">
      <dgm:prSet phldrT="[Text]"/>
      <dgm:spPr>
        <a:xfrm>
          <a:off x="6610344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75DD539-17C3-4744-AC80-7A668A76B527}" type="parTrans" cxnId="{A53F0418-C22E-4A99-89F6-F9E5EB9259B5}">
      <dgm:prSet/>
      <dgm:spPr>
        <a:xfrm>
          <a:off x="6878192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FA8F895-3E6D-46C7-AA89-1540A2019FA8}" type="sibTrans" cxnId="{A53F0418-C22E-4A99-89F6-F9E5EB9259B5}">
      <dgm:prSet/>
      <dgm:spPr/>
      <dgm:t>
        <a:bodyPr/>
        <a:lstStyle/>
        <a:p>
          <a:endParaRPr lang="en-US"/>
        </a:p>
      </dgm:t>
    </dgm:pt>
    <dgm:pt modelId="{08F9F19A-6CB2-4F6E-898C-C2EFF38FD6C0}">
      <dgm:prSet phldrT="[Text]"/>
      <dgm:spPr>
        <a:xfrm>
          <a:off x="8128014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8540273-5429-4A2D-8E41-C353B0F34401}" type="parTrans" cxnId="{EE4F7B83-3A83-4EE0-BBDC-D467A72E597F}">
      <dgm:prSet/>
      <dgm:spPr>
        <a:xfrm>
          <a:off x="8395862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2734E9B-F3D3-4275-BC88-BFE489F2AFF9}" type="sibTrans" cxnId="{EE4F7B83-3A83-4EE0-BBDC-D467A72E597F}">
      <dgm:prSet/>
      <dgm:spPr/>
      <dgm:t>
        <a:bodyPr/>
        <a:lstStyle/>
        <a:p>
          <a:endParaRPr lang="en-US"/>
        </a:p>
      </dgm:t>
    </dgm:pt>
    <dgm:pt modelId="{5F1C68EF-C11F-4C25-8DC7-82D558B45B4D}">
      <dgm:prSet phldrT="[Text]"/>
      <dgm:spPr>
        <a:xfrm>
          <a:off x="919084" y="1954974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78FF95-3831-4C3A-A72B-95F15CB6DB43}" type="sibTrans" cxnId="{1771BB89-E29B-4DC8-A913-2F198C0CA532}">
      <dgm:prSet/>
      <dgm:spPr/>
      <dgm:t>
        <a:bodyPr/>
        <a:lstStyle/>
        <a:p>
          <a:endParaRPr lang="en-US"/>
        </a:p>
      </dgm:t>
    </dgm:pt>
    <dgm:pt modelId="{C09FD46B-7DF2-46EA-A4FA-B12D87E01B69}" type="parTrans" cxnId="{1771BB89-E29B-4DC8-A913-2F198C0CA532}">
      <dgm:prSet/>
      <dgm:spPr>
        <a:xfrm>
          <a:off x="825013" y="1378009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40BA854-B091-4F56-A183-F7F0451590F6}">
      <dgm:prSet phldrT="[Text]"/>
      <dgm:spPr>
        <a:xfrm>
          <a:off x="1455285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1D54160-E23F-436B-9D54-B0A7DE05D93B}" type="parTrans" cxnId="{86C04A3F-F6CD-412B-A407-46B28E84E1E6}">
      <dgm:prSet/>
      <dgm:spPr>
        <a:xfrm>
          <a:off x="1361215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56F5808-DF6F-40DD-B0D4-0A760E02999E}" type="sibTrans" cxnId="{86C04A3F-F6CD-412B-A407-46B28E84E1E6}">
      <dgm:prSet/>
      <dgm:spPr/>
      <dgm:t>
        <a:bodyPr/>
        <a:lstStyle/>
        <a:p>
          <a:endParaRPr lang="en-US"/>
        </a:p>
      </dgm:t>
    </dgm:pt>
    <dgm:pt modelId="{BBF32DDC-AEB3-4933-BEF2-2093F4F42C29}">
      <dgm:prSet phldrT="[Text]"/>
      <dgm:spPr>
        <a:xfrm>
          <a:off x="2972955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4D449D0-5690-4D78-A91C-C2C6A172F057}" type="parTrans" cxnId="{74902D38-0D24-45E4-8538-DFBC3F8EF492}">
      <dgm:prSet/>
      <dgm:spPr>
        <a:xfrm>
          <a:off x="2878884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D07CE4B-2144-45B5-82F1-81B9FF2D4A98}" type="sibTrans" cxnId="{74902D38-0D24-45E4-8538-DFBC3F8EF492}">
      <dgm:prSet/>
      <dgm:spPr/>
      <dgm:t>
        <a:bodyPr/>
        <a:lstStyle/>
        <a:p>
          <a:endParaRPr lang="en-US"/>
        </a:p>
      </dgm:t>
    </dgm:pt>
    <dgm:pt modelId="{3254986D-554D-445B-A9DE-D9E8170EECC6}">
      <dgm:prSet phldrT="[Text]"/>
      <dgm:spPr>
        <a:xfrm>
          <a:off x="4490624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C6FD18-0B19-414C-AB5A-A03D780DC274}" type="parTrans" cxnId="{C34149F9-CB38-4F24-9465-CC3DE717EC94}">
      <dgm:prSet/>
      <dgm:spPr>
        <a:xfrm>
          <a:off x="4396554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FD95136-3281-46FB-A618-02D20412F105}" type="sibTrans" cxnId="{C34149F9-CB38-4F24-9465-CC3DE717EC94}">
      <dgm:prSet/>
      <dgm:spPr/>
      <dgm:t>
        <a:bodyPr/>
        <a:lstStyle/>
        <a:p>
          <a:endParaRPr lang="en-US"/>
        </a:p>
      </dgm:t>
    </dgm:pt>
    <dgm:pt modelId="{9D2073BF-7378-4542-AC41-AEB70F13174A}">
      <dgm:prSet phldrT="[Text]"/>
      <dgm:spPr>
        <a:xfrm>
          <a:off x="6008294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E1D40B3-DB89-4A7B-9E51-C541A2A84D80}" type="parTrans" cxnId="{FC88232F-0656-4DC3-A615-3D0D49D0267E}">
      <dgm:prSet/>
      <dgm:spPr>
        <a:xfrm>
          <a:off x="5914223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882183C-5210-4D5B-B251-142891596EB3}" type="sibTrans" cxnId="{FC88232F-0656-4DC3-A615-3D0D49D0267E}">
      <dgm:prSet/>
      <dgm:spPr/>
      <dgm:t>
        <a:bodyPr/>
        <a:lstStyle/>
        <a:p>
          <a:endParaRPr lang="en-US"/>
        </a:p>
      </dgm:t>
    </dgm:pt>
    <dgm:pt modelId="{AF0F8FE9-48D5-4D6C-8855-428462F63479}">
      <dgm:prSet phldrT="[Text]"/>
      <dgm:spPr>
        <a:xfrm>
          <a:off x="7525963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D0121F1-1744-4BAD-A518-1E7B365D3919}" type="parTrans" cxnId="{E762AE7F-DCAE-486C-B120-BB8699FEA508}">
      <dgm:prSet/>
      <dgm:spPr>
        <a:xfrm>
          <a:off x="7431893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2230FE0-0B56-4464-BEE1-A2E767F1C7C5}" type="sibTrans" cxnId="{E762AE7F-DCAE-486C-B120-BB8699FEA508}">
      <dgm:prSet/>
      <dgm:spPr/>
      <dgm:t>
        <a:bodyPr/>
        <a:lstStyle/>
        <a:p>
          <a:endParaRPr lang="en-US"/>
        </a:p>
      </dgm:t>
    </dgm:pt>
    <dgm:pt modelId="{9C5C609F-EA0F-4B7A-ADF5-BEFF2C2C13F1}">
      <dgm:prSet phldrT="[Text]"/>
      <dgm:spPr>
        <a:xfrm>
          <a:off x="1298501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650C3FC-E94D-482F-A467-033A5035C498}" type="parTrans" cxnId="{91273B1F-B485-4117-A7CF-0C89B465D34C}">
      <dgm:prSet/>
      <dgm:spPr>
        <a:xfrm>
          <a:off x="1612069" y="2268542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F8F781E-152A-419B-AB0A-7A1D55681655}" type="sibTrans" cxnId="{91273B1F-B485-4117-A7CF-0C89B465D34C}">
      <dgm:prSet/>
      <dgm:spPr/>
      <dgm:t>
        <a:bodyPr/>
        <a:lstStyle/>
        <a:p>
          <a:endParaRPr lang="en-US"/>
        </a:p>
      </dgm:t>
    </dgm:pt>
    <dgm:pt modelId="{AE21DA29-6444-4551-B788-4CEB4B74D17C}">
      <dgm:prSet phldrT="[Text]"/>
      <dgm:spPr>
        <a:xfrm>
          <a:off x="1298501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A98F0E1-847C-4EC1-A953-7FC940F5906C}" type="parTrans" cxnId="{12F1C8FF-06BD-465C-8633-D4B4E191A584}">
      <dgm:prSet/>
      <dgm:spPr>
        <a:xfrm>
          <a:off x="1566349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9EF9778-9865-4D2A-9DED-2577CCF23182}" type="sibTrans" cxnId="{12F1C8FF-06BD-465C-8633-D4B4E191A584}">
      <dgm:prSet/>
      <dgm:spPr/>
      <dgm:t>
        <a:bodyPr/>
        <a:lstStyle/>
        <a:p>
          <a:endParaRPr lang="en-US"/>
        </a:p>
      </dgm:t>
    </dgm:pt>
    <dgm:pt modelId="{EFEE5BF6-F9F8-4080-9BAE-5D24D3EB1E66}">
      <dgm:prSet phldrT="[Text]"/>
      <dgm:spPr>
        <a:xfrm>
          <a:off x="2816171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CB356A3-802E-4A77-AE22-7AFE203DF34E}" type="parTrans" cxnId="{3A46CBAA-CE39-4A63-88D7-B278B777D5EA}">
      <dgm:prSet/>
      <dgm:spPr>
        <a:xfrm>
          <a:off x="3129739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CD15972-0A1E-43B3-BF01-7660F57177F6}" type="sibTrans" cxnId="{3A46CBAA-CE39-4A63-88D7-B278B777D5EA}">
      <dgm:prSet/>
      <dgm:spPr/>
      <dgm:t>
        <a:bodyPr/>
        <a:lstStyle/>
        <a:p>
          <a:endParaRPr lang="en-US"/>
        </a:p>
      </dgm:t>
    </dgm:pt>
    <dgm:pt modelId="{15E82B75-DBE9-4EB6-BCDC-7DD95FA4715D}">
      <dgm:prSet phldrT="[Text]"/>
      <dgm:spPr>
        <a:xfrm>
          <a:off x="2816171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5953CA3-E10C-47A4-AB43-EB69063E91C3}" type="parTrans" cxnId="{56894A21-BA86-4BC9-9C89-0638CB87D418}">
      <dgm:prSet/>
      <dgm:spPr>
        <a:xfrm>
          <a:off x="3084019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581FF7D-66AD-4EBB-9DDE-115201F6882B}" type="sibTrans" cxnId="{56894A21-BA86-4BC9-9C89-0638CB87D418}">
      <dgm:prSet/>
      <dgm:spPr/>
      <dgm:t>
        <a:bodyPr/>
        <a:lstStyle/>
        <a:p>
          <a:endParaRPr lang="en-US"/>
        </a:p>
      </dgm:t>
    </dgm:pt>
    <dgm:pt modelId="{9BD28A36-8CE9-47B3-AF57-91BD6C1DE768}">
      <dgm:prSet phldrT="[Text]"/>
      <dgm:spPr>
        <a:xfrm>
          <a:off x="2816171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67EB3F-863A-4DED-BD0A-DCF52325C7BB}" type="parTrans" cxnId="{3D687293-A2A8-4ACF-AFE2-F494A2A2A447}">
      <dgm:prSet/>
      <dgm:spPr>
        <a:xfrm>
          <a:off x="3084019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5A6D95F-B754-41EE-8EF4-3258359CE06A}" type="sibTrans" cxnId="{3D687293-A2A8-4ACF-AFE2-F494A2A2A447}">
      <dgm:prSet/>
      <dgm:spPr/>
      <dgm:t>
        <a:bodyPr/>
        <a:lstStyle/>
        <a:p>
          <a:endParaRPr lang="en-US"/>
        </a:p>
      </dgm:t>
    </dgm:pt>
    <dgm:pt modelId="{2A9FED7F-A430-4428-9096-4B3BE17F3776}">
      <dgm:prSet phldrT="[Text]"/>
      <dgm:spPr>
        <a:xfrm>
          <a:off x="4333840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7CAA38-0B57-45B0-BF4E-F73E51AEBB6F}" type="parTrans" cxnId="{62423F2C-6478-4003-98D4-49EE0696E1BD}">
      <dgm:prSet/>
      <dgm:spPr>
        <a:xfrm>
          <a:off x="4647408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4A77D81-886B-4FFC-BE6A-D8B27A4D2656}" type="sibTrans" cxnId="{62423F2C-6478-4003-98D4-49EE0696E1BD}">
      <dgm:prSet/>
      <dgm:spPr/>
      <dgm:t>
        <a:bodyPr/>
        <a:lstStyle/>
        <a:p>
          <a:endParaRPr lang="en-US"/>
        </a:p>
      </dgm:t>
    </dgm:pt>
    <dgm:pt modelId="{AADF2FBF-517B-407A-9497-ACD66CB1DA75}">
      <dgm:prSet phldrT="[Text]"/>
      <dgm:spPr>
        <a:xfrm>
          <a:off x="4333840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E16F386-99DD-423F-BE9D-85C18331C713}" type="parTrans" cxnId="{047F4CA4-B011-45FA-8380-A1F5AE058D2E}">
      <dgm:prSet/>
      <dgm:spPr>
        <a:xfrm>
          <a:off x="4601688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9158165-4650-4284-AEB0-C1FB334FFFCC}" type="sibTrans" cxnId="{047F4CA4-B011-45FA-8380-A1F5AE058D2E}">
      <dgm:prSet/>
      <dgm:spPr/>
      <dgm:t>
        <a:bodyPr/>
        <a:lstStyle/>
        <a:p>
          <a:endParaRPr lang="en-US"/>
        </a:p>
      </dgm:t>
    </dgm:pt>
    <dgm:pt modelId="{246C4EF8-1B79-4F4E-9057-FB78A5AFFD09}">
      <dgm:prSet phldrT="[Text]"/>
      <dgm:spPr>
        <a:xfrm>
          <a:off x="4333840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EA89451-59D9-41BD-99B3-90531E04A926}" type="parTrans" cxnId="{FF3EF1E5-3BCE-4757-8ADE-878120EDF5CE}">
      <dgm:prSet/>
      <dgm:spPr>
        <a:xfrm>
          <a:off x="4601688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A21582F-93DC-4B18-8537-2AE255F0DCD0}" type="sibTrans" cxnId="{FF3EF1E5-3BCE-4757-8ADE-878120EDF5CE}">
      <dgm:prSet/>
      <dgm:spPr/>
      <dgm:t>
        <a:bodyPr/>
        <a:lstStyle/>
        <a:p>
          <a:endParaRPr lang="en-US"/>
        </a:p>
      </dgm:t>
    </dgm:pt>
    <dgm:pt modelId="{DC44BFED-B9E4-4743-93D6-BFACFD42C33E}">
      <dgm:prSet phldrT="[Text]"/>
      <dgm:spPr>
        <a:xfrm>
          <a:off x="5851510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07F746-65D3-4B9E-A24F-36C6F78AD499}" type="parTrans" cxnId="{E908B238-2F4E-4F6E-B65C-B02618E1FD36}">
      <dgm:prSet/>
      <dgm:spPr>
        <a:xfrm>
          <a:off x="6165078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857DBD5-CB59-432A-8A7A-B608D1A09938}" type="sibTrans" cxnId="{E908B238-2F4E-4F6E-B65C-B02618E1FD36}">
      <dgm:prSet/>
      <dgm:spPr/>
      <dgm:t>
        <a:bodyPr/>
        <a:lstStyle/>
        <a:p>
          <a:endParaRPr lang="en-US"/>
        </a:p>
      </dgm:t>
    </dgm:pt>
    <dgm:pt modelId="{2AC6C22B-E754-4DF1-AFF8-FC9D952ED454}">
      <dgm:prSet phldrT="[Text]"/>
      <dgm:spPr>
        <a:xfrm>
          <a:off x="5851510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0695966-43E1-4689-AA04-333B64E65894}" type="parTrans" cxnId="{02B6B880-4F21-4204-9DC8-BF24290583FC}">
      <dgm:prSet/>
      <dgm:spPr>
        <a:xfrm>
          <a:off x="6119358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8137589-4C15-49EF-91F5-FD45FDCE2686}" type="sibTrans" cxnId="{02B6B880-4F21-4204-9DC8-BF24290583FC}">
      <dgm:prSet/>
      <dgm:spPr/>
      <dgm:t>
        <a:bodyPr/>
        <a:lstStyle/>
        <a:p>
          <a:endParaRPr lang="en-US"/>
        </a:p>
      </dgm:t>
    </dgm:pt>
    <dgm:pt modelId="{7E302A67-B101-4E37-9720-0674C29A6F4A}">
      <dgm:prSet phldrT="[Text]"/>
      <dgm:spPr>
        <a:xfrm>
          <a:off x="5851510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8F7AF91-36C0-47C9-BEE4-0A4B3EA8434B}" type="parTrans" cxnId="{43A01121-A422-44D9-A99F-0E7426220974}">
      <dgm:prSet/>
      <dgm:spPr>
        <a:xfrm>
          <a:off x="6119358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CC3F6F6-9C2B-48C4-86E6-1365FED50AD5}" type="sibTrans" cxnId="{43A01121-A422-44D9-A99F-0E7426220974}">
      <dgm:prSet/>
      <dgm:spPr/>
      <dgm:t>
        <a:bodyPr/>
        <a:lstStyle/>
        <a:p>
          <a:endParaRPr lang="en-US"/>
        </a:p>
      </dgm:t>
    </dgm:pt>
    <dgm:pt modelId="{BF01FBB5-78B4-4DFA-8514-B4DE74C06EAE}">
      <dgm:prSet phldrT="[Text]"/>
      <dgm:spPr>
        <a:xfrm>
          <a:off x="7369179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85AB43F-D7A8-4160-B6FE-599063E5707D}" type="parTrans" cxnId="{E560DDF9-A6AF-4C5C-AB88-CA5D4121548D}">
      <dgm:prSet/>
      <dgm:spPr>
        <a:xfrm>
          <a:off x="7682747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16AFE85-86BA-4646-B349-40D0297F1616}" type="sibTrans" cxnId="{E560DDF9-A6AF-4C5C-AB88-CA5D4121548D}">
      <dgm:prSet/>
      <dgm:spPr/>
      <dgm:t>
        <a:bodyPr/>
        <a:lstStyle/>
        <a:p>
          <a:endParaRPr lang="en-US"/>
        </a:p>
      </dgm:t>
    </dgm:pt>
    <dgm:pt modelId="{2044E78C-2DFA-4B62-8437-4ADFD198B28D}">
      <dgm:prSet phldrT="[Text]"/>
      <dgm:spPr>
        <a:xfrm>
          <a:off x="7369179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7EE4D63-E8C9-4A06-B329-3616C8688CF6}" type="parTrans" cxnId="{6DC22191-F3C9-4618-BEA8-DB5A71A78230}">
      <dgm:prSet/>
      <dgm:spPr>
        <a:xfrm>
          <a:off x="7637027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BDFCFF4-B132-4DBB-BE6A-8C63620BB30F}" type="sibTrans" cxnId="{6DC22191-F3C9-4618-BEA8-DB5A71A78230}">
      <dgm:prSet/>
      <dgm:spPr/>
      <dgm:t>
        <a:bodyPr/>
        <a:lstStyle/>
        <a:p>
          <a:endParaRPr lang="en-US"/>
        </a:p>
      </dgm:t>
    </dgm:pt>
    <dgm:pt modelId="{9DF50DD0-C642-4CB2-9DE4-0EA746B0C9E0}">
      <dgm:prSet phldrT="[Text]"/>
      <dgm:spPr>
        <a:xfrm>
          <a:off x="7369179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EF2F452-AC50-4E05-981D-253E77707652}" type="parTrans" cxnId="{69C0B21B-4F00-4CD2-ABAF-95793E5E87EA}">
      <dgm:prSet/>
      <dgm:spPr>
        <a:xfrm>
          <a:off x="7637027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9C8C806-CA40-4868-B192-B542042841A4}" type="sibTrans" cxnId="{69C0B21B-4F00-4CD2-ABAF-95793E5E87EA}">
      <dgm:prSet/>
      <dgm:spPr/>
      <dgm:t>
        <a:bodyPr/>
        <a:lstStyle/>
        <a:p>
          <a:endParaRPr lang="en-US"/>
        </a:p>
      </dgm:t>
    </dgm:pt>
    <dgm:pt modelId="{BF508562-16C3-494B-9DED-CC41C1BE65FA}" type="pres">
      <dgm:prSet presAssocID="{7739F131-9DD6-400C-A799-09141176EA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2B72D4-4105-47D1-9A2C-EF9AFB6D8B82}" type="pres">
      <dgm:prSet presAssocID="{CE5422EF-D27E-4F9D-8B9F-2A69360A16C9}" presName="hierRoot1" presStyleCnt="0">
        <dgm:presLayoutVars>
          <dgm:hierBranch val="init"/>
        </dgm:presLayoutVars>
      </dgm:prSet>
      <dgm:spPr/>
    </dgm:pt>
    <dgm:pt modelId="{8C46E01E-0B6F-462F-B910-BE397C450750}" type="pres">
      <dgm:prSet presAssocID="{CE5422EF-D27E-4F9D-8B9F-2A69360A16C9}" presName="rootComposite1" presStyleCnt="0"/>
      <dgm:spPr/>
    </dgm:pt>
    <dgm:pt modelId="{D94E4045-EC5C-4125-A1AB-4AAEF97FD25C}" type="pres">
      <dgm:prSet presAssocID="{CE5422EF-D27E-4F9D-8B9F-2A69360A16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A08EA0-1645-49B7-B82E-C93E76C061F5}" type="pres">
      <dgm:prSet presAssocID="{CE5422EF-D27E-4F9D-8B9F-2A69360A16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86F68CD-5ECD-4130-B247-CDB705F9FF2B}" type="pres">
      <dgm:prSet presAssocID="{CE5422EF-D27E-4F9D-8B9F-2A69360A16C9}" presName="hierChild2" presStyleCnt="0"/>
      <dgm:spPr/>
    </dgm:pt>
    <dgm:pt modelId="{07D512FE-28F4-43C2-A335-632FC11B9B4A}" type="pres">
      <dgm:prSet presAssocID="{34FF34F8-1806-4972-BF91-70B387EF4F38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80FEA1C-55B8-4E0D-A0EF-7D6AD2EABB12}" type="pres">
      <dgm:prSet presAssocID="{A2BA9345-0E7E-40E8-A6AC-87A62259639B}" presName="hierRoot2" presStyleCnt="0">
        <dgm:presLayoutVars>
          <dgm:hierBranch val="init"/>
        </dgm:presLayoutVars>
      </dgm:prSet>
      <dgm:spPr/>
    </dgm:pt>
    <dgm:pt modelId="{05893396-6A05-41CF-8FBA-9D24E2BAB514}" type="pres">
      <dgm:prSet presAssocID="{A2BA9345-0E7E-40E8-A6AC-87A62259639B}" presName="rootComposite" presStyleCnt="0"/>
      <dgm:spPr/>
    </dgm:pt>
    <dgm:pt modelId="{38367CCF-8B77-4141-9450-A78DFA91E57F}" type="pres">
      <dgm:prSet presAssocID="{A2BA9345-0E7E-40E8-A6AC-87A62259639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9BC39-73D2-4FA0-9404-C49CB506F0DA}" type="pres">
      <dgm:prSet presAssocID="{A2BA9345-0E7E-40E8-A6AC-87A62259639B}" presName="rootConnector" presStyleLbl="node2" presStyleIdx="0" presStyleCnt="3"/>
      <dgm:spPr/>
      <dgm:t>
        <a:bodyPr/>
        <a:lstStyle/>
        <a:p>
          <a:endParaRPr lang="en-US"/>
        </a:p>
      </dgm:t>
    </dgm:pt>
    <dgm:pt modelId="{8B59C477-015C-4D24-BEB9-5288A2926A08}" type="pres">
      <dgm:prSet presAssocID="{A2BA9345-0E7E-40E8-A6AC-87A62259639B}" presName="hierChild4" presStyleCnt="0"/>
      <dgm:spPr/>
    </dgm:pt>
    <dgm:pt modelId="{EC630752-054E-449C-AB01-41C79131B9A9}" type="pres">
      <dgm:prSet presAssocID="{77FAFFE7-1761-4BCD-9480-C6305DB456ED}" presName="Name37" presStyleLbl="parChTrans1D3" presStyleIdx="0" presStyleCnt="9"/>
      <dgm:spPr/>
      <dgm:t>
        <a:bodyPr/>
        <a:lstStyle/>
        <a:p>
          <a:endParaRPr lang="en-US"/>
        </a:p>
      </dgm:t>
    </dgm:pt>
    <dgm:pt modelId="{6296B2A2-B79D-44F0-9678-21A5853A881F}" type="pres">
      <dgm:prSet presAssocID="{D314FF0E-DF62-4B2E-AA0C-AC783AC8DEEE}" presName="hierRoot2" presStyleCnt="0">
        <dgm:presLayoutVars>
          <dgm:hierBranch val="init"/>
        </dgm:presLayoutVars>
      </dgm:prSet>
      <dgm:spPr/>
    </dgm:pt>
    <dgm:pt modelId="{C0AE02C9-42AE-4612-9D46-7CEC63211FB6}" type="pres">
      <dgm:prSet presAssocID="{D314FF0E-DF62-4B2E-AA0C-AC783AC8DEEE}" presName="rootComposite" presStyleCnt="0"/>
      <dgm:spPr/>
    </dgm:pt>
    <dgm:pt modelId="{2368E114-9676-4344-A55E-6B0A7BE549F5}" type="pres">
      <dgm:prSet presAssocID="{D314FF0E-DF62-4B2E-AA0C-AC783AC8DEE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D6155-52C7-4A9D-B64C-5B72BCACA310}" type="pres">
      <dgm:prSet presAssocID="{D314FF0E-DF62-4B2E-AA0C-AC783AC8DEEE}" presName="rootConnector" presStyleLbl="node3" presStyleIdx="0" presStyleCnt="9"/>
      <dgm:spPr/>
      <dgm:t>
        <a:bodyPr/>
        <a:lstStyle/>
        <a:p>
          <a:endParaRPr lang="en-US"/>
        </a:p>
      </dgm:t>
    </dgm:pt>
    <dgm:pt modelId="{F6A79FAE-F748-4858-9E4E-908F8697ACE4}" type="pres">
      <dgm:prSet presAssocID="{D314FF0E-DF62-4B2E-AA0C-AC783AC8DEEE}" presName="hierChild4" presStyleCnt="0"/>
      <dgm:spPr/>
    </dgm:pt>
    <dgm:pt modelId="{5FE50D58-AC33-4339-BAC2-AC37856788C8}" type="pres">
      <dgm:prSet presAssocID="{D314FF0E-DF62-4B2E-AA0C-AC783AC8DEEE}" presName="hierChild5" presStyleCnt="0"/>
      <dgm:spPr/>
    </dgm:pt>
    <dgm:pt modelId="{CE235515-D9C7-4FCC-A1EF-C7CEEAA13FD8}" type="pres">
      <dgm:prSet presAssocID="{C560ADAD-C00E-4FE2-8A89-B981696D7D7E}" presName="Name37" presStyleLbl="parChTrans1D3" presStyleIdx="1" presStyleCnt="9"/>
      <dgm:spPr/>
      <dgm:t>
        <a:bodyPr/>
        <a:lstStyle/>
        <a:p>
          <a:endParaRPr lang="en-US"/>
        </a:p>
      </dgm:t>
    </dgm:pt>
    <dgm:pt modelId="{A334AF11-39EC-4E4F-89E6-AD60949A94BF}" type="pres">
      <dgm:prSet presAssocID="{31B2ED42-F816-4775-98E7-84F40493DA59}" presName="hierRoot2" presStyleCnt="0">
        <dgm:presLayoutVars>
          <dgm:hierBranch val="init"/>
        </dgm:presLayoutVars>
      </dgm:prSet>
      <dgm:spPr/>
    </dgm:pt>
    <dgm:pt modelId="{29E64A63-B200-41E1-B3DA-6636F7ABDFF1}" type="pres">
      <dgm:prSet presAssocID="{31B2ED42-F816-4775-98E7-84F40493DA59}" presName="rootComposite" presStyleCnt="0"/>
      <dgm:spPr/>
    </dgm:pt>
    <dgm:pt modelId="{D9121A4A-FA55-4158-A116-974D54067D0E}" type="pres">
      <dgm:prSet presAssocID="{31B2ED42-F816-4775-98E7-84F40493DA5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63691-689A-4993-BEC9-3D602141DE57}" type="pres">
      <dgm:prSet presAssocID="{31B2ED42-F816-4775-98E7-84F40493DA59}" presName="rootConnector" presStyleLbl="node3" presStyleIdx="1" presStyleCnt="9"/>
      <dgm:spPr/>
      <dgm:t>
        <a:bodyPr/>
        <a:lstStyle/>
        <a:p>
          <a:endParaRPr lang="en-US"/>
        </a:p>
      </dgm:t>
    </dgm:pt>
    <dgm:pt modelId="{7B83049D-CCFE-4375-835B-3B2BE155B9AB}" type="pres">
      <dgm:prSet presAssocID="{31B2ED42-F816-4775-98E7-84F40493DA59}" presName="hierChild4" presStyleCnt="0"/>
      <dgm:spPr/>
    </dgm:pt>
    <dgm:pt modelId="{A11F6EFB-1673-41F5-9498-D792547BBD82}" type="pres">
      <dgm:prSet presAssocID="{31B2ED42-F816-4775-98E7-84F40493DA59}" presName="hierChild5" presStyleCnt="0"/>
      <dgm:spPr/>
    </dgm:pt>
    <dgm:pt modelId="{65B287F1-2934-4C88-845D-DDF3D7AA43E3}" type="pres">
      <dgm:prSet presAssocID="{A2BA9345-0E7E-40E8-A6AC-87A62259639B}" presName="hierChild5" presStyleCnt="0"/>
      <dgm:spPr/>
    </dgm:pt>
    <dgm:pt modelId="{E4DB2E33-A9AB-4680-98CD-FB859C1EB496}" type="pres">
      <dgm:prSet presAssocID="{67562E54-FE62-47FC-B325-51387D141A2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422390F-5EA2-4723-A856-714B54BD7B35}" type="pres">
      <dgm:prSet presAssocID="{2E7C6414-84D7-4591-98FB-4441765FDA5A}" presName="hierRoot2" presStyleCnt="0">
        <dgm:presLayoutVars>
          <dgm:hierBranch val="init"/>
        </dgm:presLayoutVars>
      </dgm:prSet>
      <dgm:spPr/>
    </dgm:pt>
    <dgm:pt modelId="{89678AB9-0980-4D0C-8A18-6CBF973BE2F9}" type="pres">
      <dgm:prSet presAssocID="{2E7C6414-84D7-4591-98FB-4441765FDA5A}" presName="rootComposite" presStyleCnt="0"/>
      <dgm:spPr/>
    </dgm:pt>
    <dgm:pt modelId="{DD0E7C2C-5C79-44DC-B10D-5F3734C01B9A}" type="pres">
      <dgm:prSet presAssocID="{2E7C6414-84D7-4591-98FB-4441765FDA5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EC721-1121-45B4-A77B-C93263D6D4CD}" type="pres">
      <dgm:prSet presAssocID="{2E7C6414-84D7-4591-98FB-4441765FDA5A}" presName="rootConnector" presStyleLbl="node2" presStyleIdx="1" presStyleCnt="3"/>
      <dgm:spPr/>
      <dgm:t>
        <a:bodyPr/>
        <a:lstStyle/>
        <a:p>
          <a:endParaRPr lang="en-US"/>
        </a:p>
      </dgm:t>
    </dgm:pt>
    <dgm:pt modelId="{91FB0223-36B7-474D-920F-990C847F3482}" type="pres">
      <dgm:prSet presAssocID="{2E7C6414-84D7-4591-98FB-4441765FDA5A}" presName="hierChild4" presStyleCnt="0"/>
      <dgm:spPr/>
    </dgm:pt>
    <dgm:pt modelId="{75C10F2A-D80D-447A-B685-563170CEF3DC}" type="pres">
      <dgm:prSet presAssocID="{C41F3919-50F9-4735-B182-64A946942E74}" presName="Name37" presStyleLbl="parChTrans1D3" presStyleIdx="2" presStyleCnt="9"/>
      <dgm:spPr/>
      <dgm:t>
        <a:bodyPr/>
        <a:lstStyle/>
        <a:p>
          <a:endParaRPr lang="en-US"/>
        </a:p>
      </dgm:t>
    </dgm:pt>
    <dgm:pt modelId="{86D68C8B-0F38-4597-B4BE-9AFA5F18FFF5}" type="pres">
      <dgm:prSet presAssocID="{24A27914-099F-4800-8D7F-5D73BC96A06A}" presName="hierRoot2" presStyleCnt="0">
        <dgm:presLayoutVars>
          <dgm:hierBranch val="init"/>
        </dgm:presLayoutVars>
      </dgm:prSet>
      <dgm:spPr/>
    </dgm:pt>
    <dgm:pt modelId="{1F4847AA-12EC-4349-AE77-82A61B6D360E}" type="pres">
      <dgm:prSet presAssocID="{24A27914-099F-4800-8D7F-5D73BC96A06A}" presName="rootComposite" presStyleCnt="0"/>
      <dgm:spPr/>
    </dgm:pt>
    <dgm:pt modelId="{7796857D-227E-4FB7-A57A-D7042356B05F}" type="pres">
      <dgm:prSet presAssocID="{24A27914-099F-4800-8D7F-5D73BC96A06A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9E3FA-B1BB-45BE-8CF6-44E40FC5BCEE}" type="pres">
      <dgm:prSet presAssocID="{24A27914-099F-4800-8D7F-5D73BC96A06A}" presName="rootConnector" presStyleLbl="node3" presStyleIdx="2" presStyleCnt="9"/>
      <dgm:spPr/>
      <dgm:t>
        <a:bodyPr/>
        <a:lstStyle/>
        <a:p>
          <a:endParaRPr lang="en-US"/>
        </a:p>
      </dgm:t>
    </dgm:pt>
    <dgm:pt modelId="{E3679F5A-BC46-42E0-B6D9-71F07631C01A}" type="pres">
      <dgm:prSet presAssocID="{24A27914-099F-4800-8D7F-5D73BC96A06A}" presName="hierChild4" presStyleCnt="0"/>
      <dgm:spPr/>
    </dgm:pt>
    <dgm:pt modelId="{20ABD31E-8ACB-4598-96F8-0DC7D56E9F7A}" type="pres">
      <dgm:prSet presAssocID="{24A27914-099F-4800-8D7F-5D73BC96A06A}" presName="hierChild5" presStyleCnt="0"/>
      <dgm:spPr/>
    </dgm:pt>
    <dgm:pt modelId="{9253BD3B-C525-424B-BD12-BE30FB8A502A}" type="pres">
      <dgm:prSet presAssocID="{C09FD46B-7DF2-46EA-A4FA-B12D87E01B69}" presName="Name37" presStyleLbl="parChTrans1D3" presStyleIdx="3" presStyleCnt="9"/>
      <dgm:spPr/>
      <dgm:t>
        <a:bodyPr/>
        <a:lstStyle/>
        <a:p>
          <a:endParaRPr lang="en-US"/>
        </a:p>
      </dgm:t>
    </dgm:pt>
    <dgm:pt modelId="{80957789-B529-4A85-BA0B-0220E6210730}" type="pres">
      <dgm:prSet presAssocID="{5F1C68EF-C11F-4C25-8DC7-82D558B45B4D}" presName="hierRoot2" presStyleCnt="0">
        <dgm:presLayoutVars>
          <dgm:hierBranch val="init"/>
        </dgm:presLayoutVars>
      </dgm:prSet>
      <dgm:spPr/>
    </dgm:pt>
    <dgm:pt modelId="{95E0F9C3-6685-4727-ACE6-8152E09CC9CF}" type="pres">
      <dgm:prSet presAssocID="{5F1C68EF-C11F-4C25-8DC7-82D558B45B4D}" presName="rootComposite" presStyleCnt="0"/>
      <dgm:spPr/>
    </dgm:pt>
    <dgm:pt modelId="{0FC8E509-FFCD-40C4-B88A-47374B3D1090}" type="pres">
      <dgm:prSet presAssocID="{5F1C68EF-C11F-4C25-8DC7-82D558B45B4D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8F17F2-907F-44CA-AA55-F502C9B0C5E4}" type="pres">
      <dgm:prSet presAssocID="{5F1C68EF-C11F-4C25-8DC7-82D558B45B4D}" presName="rootConnector" presStyleLbl="node3" presStyleIdx="3" presStyleCnt="9"/>
      <dgm:spPr/>
      <dgm:t>
        <a:bodyPr/>
        <a:lstStyle/>
        <a:p>
          <a:endParaRPr lang="en-US"/>
        </a:p>
      </dgm:t>
    </dgm:pt>
    <dgm:pt modelId="{C76E2008-B498-4DCC-8D34-5BC5D199B4B4}" type="pres">
      <dgm:prSet presAssocID="{5F1C68EF-C11F-4C25-8DC7-82D558B45B4D}" presName="hierChild4" presStyleCnt="0"/>
      <dgm:spPr/>
    </dgm:pt>
    <dgm:pt modelId="{AD623B53-9142-40F9-AD35-11D363297184}" type="pres">
      <dgm:prSet presAssocID="{5F1C68EF-C11F-4C25-8DC7-82D558B45B4D}" presName="hierChild5" presStyleCnt="0"/>
      <dgm:spPr/>
    </dgm:pt>
    <dgm:pt modelId="{AC95F3CA-E4CB-47F5-A342-80AB8202411D}" type="pres">
      <dgm:prSet presAssocID="{2E7C6414-84D7-4591-98FB-4441765FDA5A}" presName="hierChild5" presStyleCnt="0"/>
      <dgm:spPr/>
    </dgm:pt>
    <dgm:pt modelId="{9CFF40A9-0B38-4F3F-BAB3-1579B8247B67}" type="pres">
      <dgm:prSet presAssocID="{355E2C71-EB79-488A-8B9F-AC2DBEEC437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C16458D-6F30-4905-BE68-34205534A462}" type="pres">
      <dgm:prSet presAssocID="{36F8B169-E241-4359-B30E-A5FAA2B62C2F}" presName="hierRoot2" presStyleCnt="0">
        <dgm:presLayoutVars>
          <dgm:hierBranch val="init"/>
        </dgm:presLayoutVars>
      </dgm:prSet>
      <dgm:spPr/>
    </dgm:pt>
    <dgm:pt modelId="{D56D63B4-DD1D-4DEF-B5BB-1989753F769A}" type="pres">
      <dgm:prSet presAssocID="{36F8B169-E241-4359-B30E-A5FAA2B62C2F}" presName="rootComposite" presStyleCnt="0"/>
      <dgm:spPr/>
    </dgm:pt>
    <dgm:pt modelId="{28E151CF-0C0D-495A-A186-3F0E32BF8865}" type="pres">
      <dgm:prSet presAssocID="{36F8B169-E241-4359-B30E-A5FAA2B62C2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8955C2-6FB6-471B-A7B6-75FF3BC3478C}" type="pres">
      <dgm:prSet presAssocID="{36F8B169-E241-4359-B30E-A5FAA2B62C2F}" presName="rootConnector" presStyleLbl="node2" presStyleIdx="2" presStyleCnt="3"/>
      <dgm:spPr/>
      <dgm:t>
        <a:bodyPr/>
        <a:lstStyle/>
        <a:p>
          <a:endParaRPr lang="en-US"/>
        </a:p>
      </dgm:t>
    </dgm:pt>
    <dgm:pt modelId="{FE557A72-C0EF-4B19-9A5E-6A3D172216BB}" type="pres">
      <dgm:prSet presAssocID="{36F8B169-E241-4359-B30E-A5FAA2B62C2F}" presName="hierChild4" presStyleCnt="0"/>
      <dgm:spPr/>
    </dgm:pt>
    <dgm:pt modelId="{266840A3-8704-45FB-9AE2-C889E5055555}" type="pres">
      <dgm:prSet presAssocID="{EF29532B-5035-4CCF-94C2-3BAF0208FDB9}" presName="Name37" presStyleLbl="parChTrans1D3" presStyleIdx="4" presStyleCnt="9"/>
      <dgm:spPr/>
      <dgm:t>
        <a:bodyPr/>
        <a:lstStyle/>
        <a:p>
          <a:endParaRPr lang="en-US"/>
        </a:p>
      </dgm:t>
    </dgm:pt>
    <dgm:pt modelId="{639C6719-4D1A-4C8D-B28A-BB2AE4E305B2}" type="pres">
      <dgm:prSet presAssocID="{1C684FF9-DA8F-408C-AA9A-B2B10FD30385}" presName="hierRoot2" presStyleCnt="0">
        <dgm:presLayoutVars>
          <dgm:hierBranch val="init"/>
        </dgm:presLayoutVars>
      </dgm:prSet>
      <dgm:spPr/>
    </dgm:pt>
    <dgm:pt modelId="{D07F9A63-4065-4152-8A37-9E84C469405D}" type="pres">
      <dgm:prSet presAssocID="{1C684FF9-DA8F-408C-AA9A-B2B10FD30385}" presName="rootComposite" presStyleCnt="0"/>
      <dgm:spPr/>
    </dgm:pt>
    <dgm:pt modelId="{33D77290-7A54-45D1-BCC9-E9F356A83DF7}" type="pres">
      <dgm:prSet presAssocID="{1C684FF9-DA8F-408C-AA9A-B2B10FD30385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95FF84-0A6F-4988-8813-8868B44E8F4A}" type="pres">
      <dgm:prSet presAssocID="{1C684FF9-DA8F-408C-AA9A-B2B10FD30385}" presName="rootConnector" presStyleLbl="node3" presStyleIdx="4" presStyleCnt="9"/>
      <dgm:spPr/>
      <dgm:t>
        <a:bodyPr/>
        <a:lstStyle/>
        <a:p>
          <a:endParaRPr lang="en-US"/>
        </a:p>
      </dgm:t>
    </dgm:pt>
    <dgm:pt modelId="{2483603D-F1D8-4DBA-AEAC-15ED6127F028}" type="pres">
      <dgm:prSet presAssocID="{1C684FF9-DA8F-408C-AA9A-B2B10FD30385}" presName="hierChild4" presStyleCnt="0"/>
      <dgm:spPr/>
    </dgm:pt>
    <dgm:pt modelId="{A872F2EA-4434-4FEE-8B6D-EEA9FE152065}" type="pres">
      <dgm:prSet presAssocID="{F9F1FA8F-85E9-4C31-8409-60C70D476FAF}" presName="Name37" presStyleLbl="parChTrans1D4" presStyleIdx="0" presStyleCnt="39"/>
      <dgm:spPr/>
      <dgm:t>
        <a:bodyPr/>
        <a:lstStyle/>
        <a:p>
          <a:endParaRPr lang="en-US"/>
        </a:p>
      </dgm:t>
    </dgm:pt>
    <dgm:pt modelId="{926DFFEA-C901-47DB-BD94-CF5148DC396D}" type="pres">
      <dgm:prSet presAssocID="{E6937FC8-90AE-457A-9915-A4A333DCDC10}" presName="hierRoot2" presStyleCnt="0">
        <dgm:presLayoutVars>
          <dgm:hierBranch val="init"/>
        </dgm:presLayoutVars>
      </dgm:prSet>
      <dgm:spPr/>
    </dgm:pt>
    <dgm:pt modelId="{42B943CB-87CF-42C6-9AB5-634B76B179BE}" type="pres">
      <dgm:prSet presAssocID="{E6937FC8-90AE-457A-9915-A4A333DCDC10}" presName="rootComposite" presStyleCnt="0"/>
      <dgm:spPr/>
    </dgm:pt>
    <dgm:pt modelId="{97CF3EED-86A7-485D-9F64-3091B81B3AD8}" type="pres">
      <dgm:prSet presAssocID="{E6937FC8-90AE-457A-9915-A4A333DCDC10}" presName="rootText" presStyleLbl="node4" presStyleIdx="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118C9-3369-42DB-A707-39554B7579C1}" type="pres">
      <dgm:prSet presAssocID="{E6937FC8-90AE-457A-9915-A4A333DCDC10}" presName="rootConnector" presStyleLbl="node4" presStyleIdx="0" presStyleCnt="39"/>
      <dgm:spPr/>
      <dgm:t>
        <a:bodyPr/>
        <a:lstStyle/>
        <a:p>
          <a:endParaRPr lang="en-US"/>
        </a:p>
      </dgm:t>
    </dgm:pt>
    <dgm:pt modelId="{A11E82B5-8AC6-46F2-B967-A5E0CD8C1511}" type="pres">
      <dgm:prSet presAssocID="{E6937FC8-90AE-457A-9915-A4A333DCDC10}" presName="hierChild4" presStyleCnt="0"/>
      <dgm:spPr/>
    </dgm:pt>
    <dgm:pt modelId="{FB95B2DD-CDBA-4C31-B2DD-B6FD23AADC72}" type="pres">
      <dgm:prSet presAssocID="{D650C3FC-E94D-482F-A467-033A5035C498}" presName="Name37" presStyleLbl="parChTrans1D4" presStyleIdx="1" presStyleCnt="39"/>
      <dgm:spPr/>
      <dgm:t>
        <a:bodyPr/>
        <a:lstStyle/>
        <a:p>
          <a:endParaRPr lang="en-US"/>
        </a:p>
      </dgm:t>
    </dgm:pt>
    <dgm:pt modelId="{B39A6227-ED22-4DBB-AF43-1F469294D41E}" type="pres">
      <dgm:prSet presAssocID="{9C5C609F-EA0F-4B7A-ADF5-BEFF2C2C13F1}" presName="hierRoot2" presStyleCnt="0">
        <dgm:presLayoutVars>
          <dgm:hierBranch val="init"/>
        </dgm:presLayoutVars>
      </dgm:prSet>
      <dgm:spPr/>
    </dgm:pt>
    <dgm:pt modelId="{4E73FF01-1AB5-4A26-A54F-EC75036AF9DA}" type="pres">
      <dgm:prSet presAssocID="{9C5C609F-EA0F-4B7A-ADF5-BEFF2C2C13F1}" presName="rootComposite" presStyleCnt="0"/>
      <dgm:spPr/>
    </dgm:pt>
    <dgm:pt modelId="{F3EA4DCD-8B0C-4BF9-801D-3118AEB9CE72}" type="pres">
      <dgm:prSet presAssocID="{9C5C609F-EA0F-4B7A-ADF5-BEFF2C2C13F1}" presName="rootText" presStyleLbl="node4" presStyleIdx="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1DE1A-379B-4842-8812-DF5D850DE50A}" type="pres">
      <dgm:prSet presAssocID="{9C5C609F-EA0F-4B7A-ADF5-BEFF2C2C13F1}" presName="rootConnector" presStyleLbl="node4" presStyleIdx="1" presStyleCnt="39"/>
      <dgm:spPr/>
      <dgm:t>
        <a:bodyPr/>
        <a:lstStyle/>
        <a:p>
          <a:endParaRPr lang="en-US"/>
        </a:p>
      </dgm:t>
    </dgm:pt>
    <dgm:pt modelId="{8415A881-E640-4B52-A06C-0F2A636A23FD}" type="pres">
      <dgm:prSet presAssocID="{9C5C609F-EA0F-4B7A-ADF5-BEFF2C2C13F1}" presName="hierChild4" presStyleCnt="0"/>
      <dgm:spPr/>
    </dgm:pt>
    <dgm:pt modelId="{92F61393-323D-46E1-9D68-6A7D6181F8F8}" type="pres">
      <dgm:prSet presAssocID="{6A98F0E1-847C-4EC1-A953-7FC940F5906C}" presName="Name37" presStyleLbl="parChTrans1D4" presStyleIdx="2" presStyleCnt="39"/>
      <dgm:spPr/>
      <dgm:t>
        <a:bodyPr/>
        <a:lstStyle/>
        <a:p>
          <a:endParaRPr lang="en-US"/>
        </a:p>
      </dgm:t>
    </dgm:pt>
    <dgm:pt modelId="{EDB5E796-6FC2-4CB0-98AB-2B60618CF742}" type="pres">
      <dgm:prSet presAssocID="{AE21DA29-6444-4551-B788-4CEB4B74D17C}" presName="hierRoot2" presStyleCnt="0">
        <dgm:presLayoutVars>
          <dgm:hierBranch val="init"/>
        </dgm:presLayoutVars>
      </dgm:prSet>
      <dgm:spPr/>
    </dgm:pt>
    <dgm:pt modelId="{3F6D3195-CF79-4CBE-9560-2DD98ED0E68F}" type="pres">
      <dgm:prSet presAssocID="{AE21DA29-6444-4551-B788-4CEB4B74D17C}" presName="rootComposite" presStyleCnt="0"/>
      <dgm:spPr/>
    </dgm:pt>
    <dgm:pt modelId="{8D3881C2-B833-410B-BDBF-61CCC169765A}" type="pres">
      <dgm:prSet presAssocID="{AE21DA29-6444-4551-B788-4CEB4B74D17C}" presName="rootText" presStyleLbl="node4" presStyleIdx="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1AEE3-1F84-45A0-BF0C-36E29313574A}" type="pres">
      <dgm:prSet presAssocID="{AE21DA29-6444-4551-B788-4CEB4B74D17C}" presName="rootConnector" presStyleLbl="node4" presStyleIdx="2" presStyleCnt="39"/>
      <dgm:spPr/>
      <dgm:t>
        <a:bodyPr/>
        <a:lstStyle/>
        <a:p>
          <a:endParaRPr lang="en-US"/>
        </a:p>
      </dgm:t>
    </dgm:pt>
    <dgm:pt modelId="{7D290DFD-5B6B-42B3-98A7-686EF6377B1D}" type="pres">
      <dgm:prSet presAssocID="{AE21DA29-6444-4551-B788-4CEB4B74D17C}" presName="hierChild4" presStyleCnt="0"/>
      <dgm:spPr/>
    </dgm:pt>
    <dgm:pt modelId="{A0081574-A2E6-475C-8AAE-E3CDF7EB3DD3}" type="pres">
      <dgm:prSet presAssocID="{31D54160-E23F-436B-9D54-B0A7DE05D93B}" presName="Name37" presStyleLbl="parChTrans1D4" presStyleIdx="3" presStyleCnt="39"/>
      <dgm:spPr/>
      <dgm:t>
        <a:bodyPr/>
        <a:lstStyle/>
        <a:p>
          <a:endParaRPr lang="en-US"/>
        </a:p>
      </dgm:t>
    </dgm:pt>
    <dgm:pt modelId="{78272086-BFD1-4274-AFDA-B577B6E597BC}" type="pres">
      <dgm:prSet presAssocID="{340BA854-B091-4F56-A183-F7F0451590F6}" presName="hierRoot2" presStyleCnt="0">
        <dgm:presLayoutVars>
          <dgm:hierBranch val="init"/>
        </dgm:presLayoutVars>
      </dgm:prSet>
      <dgm:spPr/>
    </dgm:pt>
    <dgm:pt modelId="{8B7EC9F2-936E-4FA4-BC05-4AFCB7D1D40E}" type="pres">
      <dgm:prSet presAssocID="{340BA854-B091-4F56-A183-F7F0451590F6}" presName="rootComposite" presStyleCnt="0"/>
      <dgm:spPr/>
    </dgm:pt>
    <dgm:pt modelId="{46C52E34-6629-4E78-894C-67A6788D2135}" type="pres">
      <dgm:prSet presAssocID="{340BA854-B091-4F56-A183-F7F0451590F6}" presName="rootText" presStyleLbl="node4" presStyleIdx="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89962F-B771-46A6-A8F8-B76328510FBF}" type="pres">
      <dgm:prSet presAssocID="{340BA854-B091-4F56-A183-F7F0451590F6}" presName="rootConnector" presStyleLbl="node4" presStyleIdx="3" presStyleCnt="39"/>
      <dgm:spPr/>
      <dgm:t>
        <a:bodyPr/>
        <a:lstStyle/>
        <a:p>
          <a:endParaRPr lang="en-US"/>
        </a:p>
      </dgm:t>
    </dgm:pt>
    <dgm:pt modelId="{E44EB51C-D501-442D-B092-A324BCB33820}" type="pres">
      <dgm:prSet presAssocID="{340BA854-B091-4F56-A183-F7F0451590F6}" presName="hierChild4" presStyleCnt="0"/>
      <dgm:spPr/>
    </dgm:pt>
    <dgm:pt modelId="{B4AD502E-0E80-46AF-A3CB-D8E3B1B7A17D}" type="pres">
      <dgm:prSet presAssocID="{340BA854-B091-4F56-A183-F7F0451590F6}" presName="hierChild5" presStyleCnt="0"/>
      <dgm:spPr/>
    </dgm:pt>
    <dgm:pt modelId="{56AC1584-AD93-40B3-843D-A57ABB446DCB}" type="pres">
      <dgm:prSet presAssocID="{AE21DA29-6444-4551-B788-4CEB4B74D17C}" presName="hierChild5" presStyleCnt="0"/>
      <dgm:spPr/>
    </dgm:pt>
    <dgm:pt modelId="{2B18A034-829D-4C6A-80BF-4205DB7395CB}" type="pres">
      <dgm:prSet presAssocID="{9C5C609F-EA0F-4B7A-ADF5-BEFF2C2C13F1}" presName="hierChild5" presStyleCnt="0"/>
      <dgm:spPr/>
    </dgm:pt>
    <dgm:pt modelId="{5FF772CA-0771-492B-BAE9-B2C2EEE429B1}" type="pres">
      <dgm:prSet presAssocID="{524BF833-A005-42C1-B1DB-AA6B8F88A7AE}" presName="Name37" presStyleLbl="parChTrans1D4" presStyleIdx="4" presStyleCnt="39"/>
      <dgm:spPr/>
      <dgm:t>
        <a:bodyPr/>
        <a:lstStyle/>
        <a:p>
          <a:endParaRPr lang="en-US"/>
        </a:p>
      </dgm:t>
    </dgm:pt>
    <dgm:pt modelId="{F580646F-94EF-48E7-A3E7-0616EFA3419E}" type="pres">
      <dgm:prSet presAssocID="{05E4A0A4-A97F-4E1D-9A51-65A3282E0B6A}" presName="hierRoot2" presStyleCnt="0">
        <dgm:presLayoutVars>
          <dgm:hierBranch val="init"/>
        </dgm:presLayoutVars>
      </dgm:prSet>
      <dgm:spPr/>
    </dgm:pt>
    <dgm:pt modelId="{8DA5257E-5EF3-4353-A952-708F7C2EFAB6}" type="pres">
      <dgm:prSet presAssocID="{05E4A0A4-A97F-4E1D-9A51-65A3282E0B6A}" presName="rootComposite" presStyleCnt="0"/>
      <dgm:spPr/>
    </dgm:pt>
    <dgm:pt modelId="{5A2634DD-E2AD-475C-8218-E76D810D6263}" type="pres">
      <dgm:prSet presAssocID="{05E4A0A4-A97F-4E1D-9A51-65A3282E0B6A}" presName="rootText" presStyleLbl="node4" presStyleIdx="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E4DEF-389C-4A91-B4C1-13B1ECD33C37}" type="pres">
      <dgm:prSet presAssocID="{05E4A0A4-A97F-4E1D-9A51-65A3282E0B6A}" presName="rootConnector" presStyleLbl="node4" presStyleIdx="4" presStyleCnt="39"/>
      <dgm:spPr/>
      <dgm:t>
        <a:bodyPr/>
        <a:lstStyle/>
        <a:p>
          <a:endParaRPr lang="en-US"/>
        </a:p>
      </dgm:t>
    </dgm:pt>
    <dgm:pt modelId="{517D209B-3F25-4C6E-A09F-E04B9FFA0651}" type="pres">
      <dgm:prSet presAssocID="{05E4A0A4-A97F-4E1D-9A51-65A3282E0B6A}" presName="hierChild4" presStyleCnt="0"/>
      <dgm:spPr/>
    </dgm:pt>
    <dgm:pt modelId="{17DE15F6-2CEB-46BE-AC81-8B0E5FD48865}" type="pres">
      <dgm:prSet presAssocID="{3C02164C-C749-441C-9E86-5D62CA7AD2F4}" presName="Name37" presStyleLbl="parChTrans1D4" presStyleIdx="5" presStyleCnt="39"/>
      <dgm:spPr/>
      <dgm:t>
        <a:bodyPr/>
        <a:lstStyle/>
        <a:p>
          <a:endParaRPr lang="en-US"/>
        </a:p>
      </dgm:t>
    </dgm:pt>
    <dgm:pt modelId="{7C8FDB29-575B-4FF8-A318-1685F487F31D}" type="pres">
      <dgm:prSet presAssocID="{9EA67007-209C-49B9-833B-886FC9FA92CA}" presName="hierRoot2" presStyleCnt="0">
        <dgm:presLayoutVars>
          <dgm:hierBranch val="init"/>
        </dgm:presLayoutVars>
      </dgm:prSet>
      <dgm:spPr/>
    </dgm:pt>
    <dgm:pt modelId="{4F75F4BB-395D-4A92-B2D3-70BCB6E71E84}" type="pres">
      <dgm:prSet presAssocID="{9EA67007-209C-49B9-833B-886FC9FA92CA}" presName="rootComposite" presStyleCnt="0"/>
      <dgm:spPr/>
    </dgm:pt>
    <dgm:pt modelId="{B505373E-D4D1-4976-BE76-5E2D5DBB6129}" type="pres">
      <dgm:prSet presAssocID="{9EA67007-209C-49B9-833B-886FC9FA92CA}" presName="rootText" presStyleLbl="node4" presStyleIdx="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96DB60-C29D-450B-9ECA-D6B0F731D4C0}" type="pres">
      <dgm:prSet presAssocID="{9EA67007-209C-49B9-833B-886FC9FA92CA}" presName="rootConnector" presStyleLbl="node4" presStyleIdx="5" presStyleCnt="39"/>
      <dgm:spPr/>
      <dgm:t>
        <a:bodyPr/>
        <a:lstStyle/>
        <a:p>
          <a:endParaRPr lang="en-US"/>
        </a:p>
      </dgm:t>
    </dgm:pt>
    <dgm:pt modelId="{1847BB54-297E-47BA-A536-C5F0A75D0CF0}" type="pres">
      <dgm:prSet presAssocID="{9EA67007-209C-49B9-833B-886FC9FA92CA}" presName="hierChild4" presStyleCnt="0"/>
      <dgm:spPr/>
    </dgm:pt>
    <dgm:pt modelId="{D5078320-7B31-43F9-B2A8-20056A277E3C}" type="pres">
      <dgm:prSet presAssocID="{7D2A5138-3E51-48F0-9316-B6E8C3BBAE6C}" presName="Name37" presStyleLbl="parChTrans1D4" presStyleIdx="6" presStyleCnt="39"/>
      <dgm:spPr/>
      <dgm:t>
        <a:bodyPr/>
        <a:lstStyle/>
        <a:p>
          <a:endParaRPr lang="en-US"/>
        </a:p>
      </dgm:t>
    </dgm:pt>
    <dgm:pt modelId="{C9914A1E-57DB-4F9A-9FAE-12F3FBAE830C}" type="pres">
      <dgm:prSet presAssocID="{97D63800-9B3D-4F17-81D1-E2EB9DD127D7}" presName="hierRoot2" presStyleCnt="0">
        <dgm:presLayoutVars>
          <dgm:hierBranch val="init"/>
        </dgm:presLayoutVars>
      </dgm:prSet>
      <dgm:spPr/>
    </dgm:pt>
    <dgm:pt modelId="{35180655-FA0F-449F-AC52-9265FC2BBB91}" type="pres">
      <dgm:prSet presAssocID="{97D63800-9B3D-4F17-81D1-E2EB9DD127D7}" presName="rootComposite" presStyleCnt="0"/>
      <dgm:spPr/>
    </dgm:pt>
    <dgm:pt modelId="{71711E40-CD00-4C34-BACF-43B9021CB642}" type="pres">
      <dgm:prSet presAssocID="{97D63800-9B3D-4F17-81D1-E2EB9DD127D7}" presName="rootText" presStyleLbl="node4" presStyleIdx="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57BA8-48B4-4CD2-B9B8-079BA2C6507D}" type="pres">
      <dgm:prSet presAssocID="{97D63800-9B3D-4F17-81D1-E2EB9DD127D7}" presName="rootConnector" presStyleLbl="node4" presStyleIdx="6" presStyleCnt="39"/>
      <dgm:spPr/>
      <dgm:t>
        <a:bodyPr/>
        <a:lstStyle/>
        <a:p>
          <a:endParaRPr lang="en-US"/>
        </a:p>
      </dgm:t>
    </dgm:pt>
    <dgm:pt modelId="{58F37A8F-8782-4CF6-8352-218C366EC39C}" type="pres">
      <dgm:prSet presAssocID="{97D63800-9B3D-4F17-81D1-E2EB9DD127D7}" presName="hierChild4" presStyleCnt="0"/>
      <dgm:spPr/>
    </dgm:pt>
    <dgm:pt modelId="{11BCB09D-1FF1-43AD-AC68-3E02ECAC87F1}" type="pres">
      <dgm:prSet presAssocID="{97D63800-9B3D-4F17-81D1-E2EB9DD127D7}" presName="hierChild5" presStyleCnt="0"/>
      <dgm:spPr/>
    </dgm:pt>
    <dgm:pt modelId="{4E47C1A2-1701-416E-B01A-61F03572774C}" type="pres">
      <dgm:prSet presAssocID="{9EA67007-209C-49B9-833B-886FC9FA92CA}" presName="hierChild5" presStyleCnt="0"/>
      <dgm:spPr/>
    </dgm:pt>
    <dgm:pt modelId="{E0455D3D-8D15-4F7D-9F45-47458716AD98}" type="pres">
      <dgm:prSet presAssocID="{05E4A0A4-A97F-4E1D-9A51-65A3282E0B6A}" presName="hierChild5" presStyleCnt="0"/>
      <dgm:spPr/>
    </dgm:pt>
    <dgm:pt modelId="{BD11209F-C0A9-4218-9423-48B882C754FB}" type="pres">
      <dgm:prSet presAssocID="{E6937FC8-90AE-457A-9915-A4A333DCDC10}" presName="hierChild5" presStyleCnt="0"/>
      <dgm:spPr/>
    </dgm:pt>
    <dgm:pt modelId="{EB3CED37-1C2F-406D-AB25-AD4C6DA1A53F}" type="pres">
      <dgm:prSet presAssocID="{1C684FF9-DA8F-408C-AA9A-B2B10FD30385}" presName="hierChild5" presStyleCnt="0"/>
      <dgm:spPr/>
    </dgm:pt>
    <dgm:pt modelId="{962E9736-10AA-4B5A-B2AF-3E9433F22BC5}" type="pres">
      <dgm:prSet presAssocID="{622DCE46-208D-4F4D-A497-9428458148C6}" presName="Name37" presStyleLbl="parChTrans1D3" presStyleIdx="5" presStyleCnt="9"/>
      <dgm:spPr/>
      <dgm:t>
        <a:bodyPr/>
        <a:lstStyle/>
        <a:p>
          <a:endParaRPr lang="en-US"/>
        </a:p>
      </dgm:t>
    </dgm:pt>
    <dgm:pt modelId="{AD9BB254-CF79-4EA4-9460-D7D5CBAF45A6}" type="pres">
      <dgm:prSet presAssocID="{0AA2A80B-0D50-40CB-B5C0-12205D144CB1}" presName="hierRoot2" presStyleCnt="0">
        <dgm:presLayoutVars>
          <dgm:hierBranch val="init"/>
        </dgm:presLayoutVars>
      </dgm:prSet>
      <dgm:spPr/>
    </dgm:pt>
    <dgm:pt modelId="{84E3EC85-413B-4467-9A3F-05BD9728D2F2}" type="pres">
      <dgm:prSet presAssocID="{0AA2A80B-0D50-40CB-B5C0-12205D144CB1}" presName="rootComposite" presStyleCnt="0"/>
      <dgm:spPr/>
    </dgm:pt>
    <dgm:pt modelId="{F4675DAE-FD45-4442-B68E-79223DB39BC1}" type="pres">
      <dgm:prSet presAssocID="{0AA2A80B-0D50-40CB-B5C0-12205D144CB1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08BE5-8421-4ACA-97F7-800E652F2AC1}" type="pres">
      <dgm:prSet presAssocID="{0AA2A80B-0D50-40CB-B5C0-12205D144CB1}" presName="rootConnector" presStyleLbl="node3" presStyleIdx="5" presStyleCnt="9"/>
      <dgm:spPr/>
      <dgm:t>
        <a:bodyPr/>
        <a:lstStyle/>
        <a:p>
          <a:endParaRPr lang="en-US"/>
        </a:p>
      </dgm:t>
    </dgm:pt>
    <dgm:pt modelId="{12C71246-4509-40CA-9B85-5BFEDF05DF14}" type="pres">
      <dgm:prSet presAssocID="{0AA2A80B-0D50-40CB-B5C0-12205D144CB1}" presName="hierChild4" presStyleCnt="0"/>
      <dgm:spPr/>
    </dgm:pt>
    <dgm:pt modelId="{9B4290F9-CB6B-4638-99F7-422A9D0352A2}" type="pres">
      <dgm:prSet presAssocID="{6CB356A3-802E-4A77-AE22-7AFE203DF34E}" presName="Name37" presStyleLbl="parChTrans1D4" presStyleIdx="7" presStyleCnt="39"/>
      <dgm:spPr/>
      <dgm:t>
        <a:bodyPr/>
        <a:lstStyle/>
        <a:p>
          <a:endParaRPr lang="en-US"/>
        </a:p>
      </dgm:t>
    </dgm:pt>
    <dgm:pt modelId="{F82CA498-B5A3-43FE-A392-570A9CE7F738}" type="pres">
      <dgm:prSet presAssocID="{EFEE5BF6-F9F8-4080-9BAE-5D24D3EB1E66}" presName="hierRoot2" presStyleCnt="0">
        <dgm:presLayoutVars>
          <dgm:hierBranch val="init"/>
        </dgm:presLayoutVars>
      </dgm:prSet>
      <dgm:spPr/>
    </dgm:pt>
    <dgm:pt modelId="{D2AA100B-EB9B-48B8-BA2B-956286B9177B}" type="pres">
      <dgm:prSet presAssocID="{EFEE5BF6-F9F8-4080-9BAE-5D24D3EB1E66}" presName="rootComposite" presStyleCnt="0"/>
      <dgm:spPr/>
    </dgm:pt>
    <dgm:pt modelId="{D149F0C6-4EAA-432F-8E43-343CE34E4FD5}" type="pres">
      <dgm:prSet presAssocID="{EFEE5BF6-F9F8-4080-9BAE-5D24D3EB1E66}" presName="rootText" presStyleLbl="node4" presStyleIdx="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29640-C553-4EFC-A0A7-BCD5D29C6473}" type="pres">
      <dgm:prSet presAssocID="{EFEE5BF6-F9F8-4080-9BAE-5D24D3EB1E66}" presName="rootConnector" presStyleLbl="node4" presStyleIdx="7" presStyleCnt="39"/>
      <dgm:spPr/>
      <dgm:t>
        <a:bodyPr/>
        <a:lstStyle/>
        <a:p>
          <a:endParaRPr lang="en-US"/>
        </a:p>
      </dgm:t>
    </dgm:pt>
    <dgm:pt modelId="{AB0351E0-8BCB-49BD-8EDB-493CF727F5F6}" type="pres">
      <dgm:prSet presAssocID="{EFEE5BF6-F9F8-4080-9BAE-5D24D3EB1E66}" presName="hierChild4" presStyleCnt="0"/>
      <dgm:spPr/>
    </dgm:pt>
    <dgm:pt modelId="{073C4311-C3D3-4EBF-A4B7-944B7F2E3127}" type="pres">
      <dgm:prSet presAssocID="{95953CA3-E10C-47A4-AB43-EB69063E91C3}" presName="Name37" presStyleLbl="parChTrans1D4" presStyleIdx="8" presStyleCnt="39"/>
      <dgm:spPr/>
      <dgm:t>
        <a:bodyPr/>
        <a:lstStyle/>
        <a:p>
          <a:endParaRPr lang="en-US"/>
        </a:p>
      </dgm:t>
    </dgm:pt>
    <dgm:pt modelId="{701EC506-D864-42CA-90EC-A0A84E832DC6}" type="pres">
      <dgm:prSet presAssocID="{15E82B75-DBE9-4EB6-BCDC-7DD95FA4715D}" presName="hierRoot2" presStyleCnt="0">
        <dgm:presLayoutVars>
          <dgm:hierBranch val="init"/>
        </dgm:presLayoutVars>
      </dgm:prSet>
      <dgm:spPr/>
    </dgm:pt>
    <dgm:pt modelId="{66BF5CD7-ECFC-4669-A3B7-4937261D61E9}" type="pres">
      <dgm:prSet presAssocID="{15E82B75-DBE9-4EB6-BCDC-7DD95FA4715D}" presName="rootComposite" presStyleCnt="0"/>
      <dgm:spPr/>
    </dgm:pt>
    <dgm:pt modelId="{D5E68D44-91C7-47C0-9AB1-D7F3D9C70011}" type="pres">
      <dgm:prSet presAssocID="{15E82B75-DBE9-4EB6-BCDC-7DD95FA4715D}" presName="rootText" presStyleLbl="node4" presStyleIdx="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8A2BA-39AA-4940-A427-CFA60AB77AEF}" type="pres">
      <dgm:prSet presAssocID="{15E82B75-DBE9-4EB6-BCDC-7DD95FA4715D}" presName="rootConnector" presStyleLbl="node4" presStyleIdx="8" presStyleCnt="39"/>
      <dgm:spPr/>
      <dgm:t>
        <a:bodyPr/>
        <a:lstStyle/>
        <a:p>
          <a:endParaRPr lang="en-US"/>
        </a:p>
      </dgm:t>
    </dgm:pt>
    <dgm:pt modelId="{FF85BE11-135D-4EE4-BF80-6D63645BB854}" type="pres">
      <dgm:prSet presAssocID="{15E82B75-DBE9-4EB6-BCDC-7DD95FA4715D}" presName="hierChild4" presStyleCnt="0"/>
      <dgm:spPr/>
    </dgm:pt>
    <dgm:pt modelId="{2C8441D3-9E23-419B-9B90-5C622E1C991F}" type="pres">
      <dgm:prSet presAssocID="{2C67EB3F-863A-4DED-BD0A-DCF52325C7BB}" presName="Name37" presStyleLbl="parChTrans1D4" presStyleIdx="9" presStyleCnt="39"/>
      <dgm:spPr/>
      <dgm:t>
        <a:bodyPr/>
        <a:lstStyle/>
        <a:p>
          <a:endParaRPr lang="en-US"/>
        </a:p>
      </dgm:t>
    </dgm:pt>
    <dgm:pt modelId="{6AAAB7AD-85EF-4B71-976E-1EF07BDE6159}" type="pres">
      <dgm:prSet presAssocID="{9BD28A36-8CE9-47B3-AF57-91BD6C1DE768}" presName="hierRoot2" presStyleCnt="0">
        <dgm:presLayoutVars>
          <dgm:hierBranch val="init"/>
        </dgm:presLayoutVars>
      </dgm:prSet>
      <dgm:spPr/>
    </dgm:pt>
    <dgm:pt modelId="{9980A8CB-5A56-40E9-A76B-BCDA0853A0E7}" type="pres">
      <dgm:prSet presAssocID="{9BD28A36-8CE9-47B3-AF57-91BD6C1DE768}" presName="rootComposite" presStyleCnt="0"/>
      <dgm:spPr/>
    </dgm:pt>
    <dgm:pt modelId="{4A0266E1-F0F4-4539-B195-92822F2D4FEB}" type="pres">
      <dgm:prSet presAssocID="{9BD28A36-8CE9-47B3-AF57-91BD6C1DE768}" presName="rootText" presStyleLbl="node4" presStyleIdx="9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8D089-DCC4-42C5-97FF-B46438797526}" type="pres">
      <dgm:prSet presAssocID="{9BD28A36-8CE9-47B3-AF57-91BD6C1DE768}" presName="rootConnector" presStyleLbl="node4" presStyleIdx="9" presStyleCnt="39"/>
      <dgm:spPr/>
      <dgm:t>
        <a:bodyPr/>
        <a:lstStyle/>
        <a:p>
          <a:endParaRPr lang="en-US"/>
        </a:p>
      </dgm:t>
    </dgm:pt>
    <dgm:pt modelId="{9FCB4537-C313-4FBE-857A-A2840026A87F}" type="pres">
      <dgm:prSet presAssocID="{9BD28A36-8CE9-47B3-AF57-91BD6C1DE768}" presName="hierChild4" presStyleCnt="0"/>
      <dgm:spPr/>
    </dgm:pt>
    <dgm:pt modelId="{BD8C5D8C-14CB-453A-BF17-42C268F6AF40}" type="pres">
      <dgm:prSet presAssocID="{64D449D0-5690-4D78-A91C-C2C6A172F057}" presName="Name37" presStyleLbl="parChTrans1D4" presStyleIdx="10" presStyleCnt="39"/>
      <dgm:spPr/>
      <dgm:t>
        <a:bodyPr/>
        <a:lstStyle/>
        <a:p>
          <a:endParaRPr lang="en-US"/>
        </a:p>
      </dgm:t>
    </dgm:pt>
    <dgm:pt modelId="{3CC7E264-C873-424B-8AF0-F9FAC11B6C6F}" type="pres">
      <dgm:prSet presAssocID="{BBF32DDC-AEB3-4933-BEF2-2093F4F42C29}" presName="hierRoot2" presStyleCnt="0">
        <dgm:presLayoutVars>
          <dgm:hierBranch val="init"/>
        </dgm:presLayoutVars>
      </dgm:prSet>
      <dgm:spPr/>
    </dgm:pt>
    <dgm:pt modelId="{5070D26D-D4C1-4E54-B62E-60434D02A1ED}" type="pres">
      <dgm:prSet presAssocID="{BBF32DDC-AEB3-4933-BEF2-2093F4F42C29}" presName="rootComposite" presStyleCnt="0"/>
      <dgm:spPr/>
    </dgm:pt>
    <dgm:pt modelId="{A35218CC-AD6C-487B-8C6F-D40C15E3987F}" type="pres">
      <dgm:prSet presAssocID="{BBF32DDC-AEB3-4933-BEF2-2093F4F42C29}" presName="rootText" presStyleLbl="node4" presStyleIdx="1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9E1BA8-977E-4346-ACC8-38A3DBCCDD86}" type="pres">
      <dgm:prSet presAssocID="{BBF32DDC-AEB3-4933-BEF2-2093F4F42C29}" presName="rootConnector" presStyleLbl="node4" presStyleIdx="10" presStyleCnt="39"/>
      <dgm:spPr/>
      <dgm:t>
        <a:bodyPr/>
        <a:lstStyle/>
        <a:p>
          <a:endParaRPr lang="en-US"/>
        </a:p>
      </dgm:t>
    </dgm:pt>
    <dgm:pt modelId="{DC032C3E-D730-43B5-AF8B-E0FD77B16E48}" type="pres">
      <dgm:prSet presAssocID="{BBF32DDC-AEB3-4933-BEF2-2093F4F42C29}" presName="hierChild4" presStyleCnt="0"/>
      <dgm:spPr/>
    </dgm:pt>
    <dgm:pt modelId="{F4067B23-0E97-4D87-9804-817A6FC18460}" type="pres">
      <dgm:prSet presAssocID="{BBF32DDC-AEB3-4933-BEF2-2093F4F42C29}" presName="hierChild5" presStyleCnt="0"/>
      <dgm:spPr/>
    </dgm:pt>
    <dgm:pt modelId="{9204609D-B50C-4171-A2CE-51D9A8A4FADF}" type="pres">
      <dgm:prSet presAssocID="{9BD28A36-8CE9-47B3-AF57-91BD6C1DE768}" presName="hierChild5" presStyleCnt="0"/>
      <dgm:spPr/>
    </dgm:pt>
    <dgm:pt modelId="{C627172A-44D3-4AB3-A9C3-BD8E916EA18F}" type="pres">
      <dgm:prSet presAssocID="{15E82B75-DBE9-4EB6-BCDC-7DD95FA4715D}" presName="hierChild5" presStyleCnt="0"/>
      <dgm:spPr/>
    </dgm:pt>
    <dgm:pt modelId="{F59C4F7B-6B0A-47A0-8279-8F82E3F5FEEA}" type="pres">
      <dgm:prSet presAssocID="{EFEE5BF6-F9F8-4080-9BAE-5D24D3EB1E66}" presName="hierChild5" presStyleCnt="0"/>
      <dgm:spPr/>
    </dgm:pt>
    <dgm:pt modelId="{4879131B-C68F-4A20-902E-0AEA673A9DB9}" type="pres">
      <dgm:prSet presAssocID="{D0E2BBDA-E48C-486E-8647-CC4941D59504}" presName="Name37" presStyleLbl="parChTrans1D4" presStyleIdx="11" presStyleCnt="39"/>
      <dgm:spPr/>
      <dgm:t>
        <a:bodyPr/>
        <a:lstStyle/>
        <a:p>
          <a:endParaRPr lang="en-US"/>
        </a:p>
      </dgm:t>
    </dgm:pt>
    <dgm:pt modelId="{4EDA3B79-6FF4-4B6A-996B-A8ADFA0F912F}" type="pres">
      <dgm:prSet presAssocID="{32D275F6-3965-48B2-B4B3-943F48290E55}" presName="hierRoot2" presStyleCnt="0">
        <dgm:presLayoutVars>
          <dgm:hierBranch val="init"/>
        </dgm:presLayoutVars>
      </dgm:prSet>
      <dgm:spPr/>
    </dgm:pt>
    <dgm:pt modelId="{D6652674-55E9-434C-B8BA-BE5A6FC0DC33}" type="pres">
      <dgm:prSet presAssocID="{32D275F6-3965-48B2-B4B3-943F48290E55}" presName="rootComposite" presStyleCnt="0"/>
      <dgm:spPr/>
    </dgm:pt>
    <dgm:pt modelId="{937B624E-8AC2-4ECE-9B9A-EBF27C75EA4B}" type="pres">
      <dgm:prSet presAssocID="{32D275F6-3965-48B2-B4B3-943F48290E55}" presName="rootText" presStyleLbl="node4" presStyleIdx="1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E6281-144A-4D7D-8F2D-8080A03E658F}" type="pres">
      <dgm:prSet presAssocID="{32D275F6-3965-48B2-B4B3-943F48290E55}" presName="rootConnector" presStyleLbl="node4" presStyleIdx="11" presStyleCnt="39"/>
      <dgm:spPr/>
      <dgm:t>
        <a:bodyPr/>
        <a:lstStyle/>
        <a:p>
          <a:endParaRPr lang="en-US"/>
        </a:p>
      </dgm:t>
    </dgm:pt>
    <dgm:pt modelId="{75311E9B-4EAD-40FC-8028-26203FE05CA8}" type="pres">
      <dgm:prSet presAssocID="{32D275F6-3965-48B2-B4B3-943F48290E55}" presName="hierChild4" presStyleCnt="0"/>
      <dgm:spPr/>
    </dgm:pt>
    <dgm:pt modelId="{C0AA4D3B-2FEC-4BAF-AEC6-83A90F737FF5}" type="pres">
      <dgm:prSet presAssocID="{52E86680-B665-4E31-BDEA-982A1EF2100E}" presName="Name37" presStyleLbl="parChTrans1D4" presStyleIdx="12" presStyleCnt="39"/>
      <dgm:spPr/>
      <dgm:t>
        <a:bodyPr/>
        <a:lstStyle/>
        <a:p>
          <a:endParaRPr lang="en-US"/>
        </a:p>
      </dgm:t>
    </dgm:pt>
    <dgm:pt modelId="{87A020C3-6250-499C-8DA4-EC403FF17AB0}" type="pres">
      <dgm:prSet presAssocID="{D03FDA5B-3CB1-456B-A4FF-ED4960A49D1C}" presName="hierRoot2" presStyleCnt="0">
        <dgm:presLayoutVars>
          <dgm:hierBranch val="init"/>
        </dgm:presLayoutVars>
      </dgm:prSet>
      <dgm:spPr/>
    </dgm:pt>
    <dgm:pt modelId="{CD13A635-DDD2-4A41-9070-B279AC5B64EB}" type="pres">
      <dgm:prSet presAssocID="{D03FDA5B-3CB1-456B-A4FF-ED4960A49D1C}" presName="rootComposite" presStyleCnt="0"/>
      <dgm:spPr/>
    </dgm:pt>
    <dgm:pt modelId="{39B315AC-4688-4C35-BCE9-FD8DC8E74857}" type="pres">
      <dgm:prSet presAssocID="{D03FDA5B-3CB1-456B-A4FF-ED4960A49D1C}" presName="rootText" presStyleLbl="node4" presStyleIdx="1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EA674-878B-40F1-88BD-909130997EAA}" type="pres">
      <dgm:prSet presAssocID="{D03FDA5B-3CB1-456B-A4FF-ED4960A49D1C}" presName="rootConnector" presStyleLbl="node4" presStyleIdx="12" presStyleCnt="39"/>
      <dgm:spPr/>
      <dgm:t>
        <a:bodyPr/>
        <a:lstStyle/>
        <a:p>
          <a:endParaRPr lang="en-US"/>
        </a:p>
      </dgm:t>
    </dgm:pt>
    <dgm:pt modelId="{7E13FAE9-C6F3-4382-848C-C103946D6BEE}" type="pres">
      <dgm:prSet presAssocID="{D03FDA5B-3CB1-456B-A4FF-ED4960A49D1C}" presName="hierChild4" presStyleCnt="0"/>
      <dgm:spPr/>
    </dgm:pt>
    <dgm:pt modelId="{69F5EB16-3700-46FE-9678-1DC558844863}" type="pres">
      <dgm:prSet presAssocID="{10156A5A-E07B-4844-8B38-CA061A9BC42D}" presName="Name37" presStyleLbl="parChTrans1D4" presStyleIdx="13" presStyleCnt="39"/>
      <dgm:spPr/>
      <dgm:t>
        <a:bodyPr/>
        <a:lstStyle/>
        <a:p>
          <a:endParaRPr lang="en-US"/>
        </a:p>
      </dgm:t>
    </dgm:pt>
    <dgm:pt modelId="{0A1D22F2-489E-4C50-B9C9-9A9DC8870BE5}" type="pres">
      <dgm:prSet presAssocID="{D2022F4A-B84A-490B-AC6C-03A4554E54FE}" presName="hierRoot2" presStyleCnt="0">
        <dgm:presLayoutVars>
          <dgm:hierBranch val="init"/>
        </dgm:presLayoutVars>
      </dgm:prSet>
      <dgm:spPr/>
    </dgm:pt>
    <dgm:pt modelId="{551AA46E-0CE0-4FA8-A1F1-3D22EE16A381}" type="pres">
      <dgm:prSet presAssocID="{D2022F4A-B84A-490B-AC6C-03A4554E54FE}" presName="rootComposite" presStyleCnt="0"/>
      <dgm:spPr/>
    </dgm:pt>
    <dgm:pt modelId="{88FB64FC-6668-42F5-A78B-B3E66A3B833F}" type="pres">
      <dgm:prSet presAssocID="{D2022F4A-B84A-490B-AC6C-03A4554E54FE}" presName="rootText" presStyleLbl="node4" presStyleIdx="1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6C7EA-483E-472B-90B7-B25E0EE315F8}" type="pres">
      <dgm:prSet presAssocID="{D2022F4A-B84A-490B-AC6C-03A4554E54FE}" presName="rootConnector" presStyleLbl="node4" presStyleIdx="13" presStyleCnt="39"/>
      <dgm:spPr/>
      <dgm:t>
        <a:bodyPr/>
        <a:lstStyle/>
        <a:p>
          <a:endParaRPr lang="en-US"/>
        </a:p>
      </dgm:t>
    </dgm:pt>
    <dgm:pt modelId="{8CB248BF-C2A3-4E70-85FE-B751CCB5F91E}" type="pres">
      <dgm:prSet presAssocID="{D2022F4A-B84A-490B-AC6C-03A4554E54FE}" presName="hierChild4" presStyleCnt="0"/>
      <dgm:spPr/>
    </dgm:pt>
    <dgm:pt modelId="{42FB0289-C17B-4C23-831D-68540D6425A7}" type="pres">
      <dgm:prSet presAssocID="{6616263B-0848-4A3F-8E60-248257130355}" presName="Name37" presStyleLbl="parChTrans1D4" presStyleIdx="14" presStyleCnt="39"/>
      <dgm:spPr/>
      <dgm:t>
        <a:bodyPr/>
        <a:lstStyle/>
        <a:p>
          <a:endParaRPr lang="en-US"/>
        </a:p>
      </dgm:t>
    </dgm:pt>
    <dgm:pt modelId="{09DE9188-598D-490D-8790-F93EE51D2567}" type="pres">
      <dgm:prSet presAssocID="{7B81CB57-C6BD-4FEE-8EB4-45A5242C2EB8}" presName="hierRoot2" presStyleCnt="0">
        <dgm:presLayoutVars>
          <dgm:hierBranch val="init"/>
        </dgm:presLayoutVars>
      </dgm:prSet>
      <dgm:spPr/>
    </dgm:pt>
    <dgm:pt modelId="{0E4FF8C1-FE06-4B74-AB68-7AF1DD20B0EA}" type="pres">
      <dgm:prSet presAssocID="{7B81CB57-C6BD-4FEE-8EB4-45A5242C2EB8}" presName="rootComposite" presStyleCnt="0"/>
      <dgm:spPr/>
    </dgm:pt>
    <dgm:pt modelId="{528C347B-20C3-4447-8588-0B0678C9C2F9}" type="pres">
      <dgm:prSet presAssocID="{7B81CB57-C6BD-4FEE-8EB4-45A5242C2EB8}" presName="rootText" presStyleLbl="node4" presStyleIdx="1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59244-0A67-4E1A-A408-8D8A72F18199}" type="pres">
      <dgm:prSet presAssocID="{7B81CB57-C6BD-4FEE-8EB4-45A5242C2EB8}" presName="rootConnector" presStyleLbl="node4" presStyleIdx="14" presStyleCnt="39"/>
      <dgm:spPr/>
      <dgm:t>
        <a:bodyPr/>
        <a:lstStyle/>
        <a:p>
          <a:endParaRPr lang="en-US"/>
        </a:p>
      </dgm:t>
    </dgm:pt>
    <dgm:pt modelId="{D0649073-E71E-4189-A29B-48EA2EB228C0}" type="pres">
      <dgm:prSet presAssocID="{7B81CB57-C6BD-4FEE-8EB4-45A5242C2EB8}" presName="hierChild4" presStyleCnt="0"/>
      <dgm:spPr/>
    </dgm:pt>
    <dgm:pt modelId="{92F764F5-94CB-4824-8E32-9AAB1796CF70}" type="pres">
      <dgm:prSet presAssocID="{7B81CB57-C6BD-4FEE-8EB4-45A5242C2EB8}" presName="hierChild5" presStyleCnt="0"/>
      <dgm:spPr/>
    </dgm:pt>
    <dgm:pt modelId="{65721F91-F32C-4A2F-A670-94A7485CDCFE}" type="pres">
      <dgm:prSet presAssocID="{D2022F4A-B84A-490B-AC6C-03A4554E54FE}" presName="hierChild5" presStyleCnt="0"/>
      <dgm:spPr/>
    </dgm:pt>
    <dgm:pt modelId="{8EBC14C2-E68B-4C31-8099-28E3E0EC1F8F}" type="pres">
      <dgm:prSet presAssocID="{D03FDA5B-3CB1-456B-A4FF-ED4960A49D1C}" presName="hierChild5" presStyleCnt="0"/>
      <dgm:spPr/>
    </dgm:pt>
    <dgm:pt modelId="{06F51688-0CA5-4FDB-8E50-979BAADFA354}" type="pres">
      <dgm:prSet presAssocID="{32D275F6-3965-48B2-B4B3-943F48290E55}" presName="hierChild5" presStyleCnt="0"/>
      <dgm:spPr/>
    </dgm:pt>
    <dgm:pt modelId="{2F8BA4BB-C5E4-41B3-A8CC-A658252CA66F}" type="pres">
      <dgm:prSet presAssocID="{0AA2A80B-0D50-40CB-B5C0-12205D144CB1}" presName="hierChild5" presStyleCnt="0"/>
      <dgm:spPr/>
    </dgm:pt>
    <dgm:pt modelId="{4CB0664C-4F6C-4211-9199-A5ABE63FDC9A}" type="pres">
      <dgm:prSet presAssocID="{325C0EEA-5DC9-4243-86A6-87ACE7694E70}" presName="Name37" presStyleLbl="parChTrans1D3" presStyleIdx="6" presStyleCnt="9"/>
      <dgm:spPr/>
      <dgm:t>
        <a:bodyPr/>
        <a:lstStyle/>
        <a:p>
          <a:endParaRPr lang="en-US"/>
        </a:p>
      </dgm:t>
    </dgm:pt>
    <dgm:pt modelId="{BB11122C-474D-4554-992D-7F248FA012C2}" type="pres">
      <dgm:prSet presAssocID="{07CC741E-DEC4-4B62-B798-F757A160C33E}" presName="hierRoot2" presStyleCnt="0">
        <dgm:presLayoutVars>
          <dgm:hierBranch val="init"/>
        </dgm:presLayoutVars>
      </dgm:prSet>
      <dgm:spPr/>
    </dgm:pt>
    <dgm:pt modelId="{24AD64E6-5DBF-4B28-AA71-82DE9217060B}" type="pres">
      <dgm:prSet presAssocID="{07CC741E-DEC4-4B62-B798-F757A160C33E}" presName="rootComposite" presStyleCnt="0"/>
      <dgm:spPr/>
    </dgm:pt>
    <dgm:pt modelId="{7ECB1CAE-3B3F-4743-B2A2-DDEC057FE5BB}" type="pres">
      <dgm:prSet presAssocID="{07CC741E-DEC4-4B62-B798-F757A160C33E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CC4C05-98F4-4590-84FD-452D5B09AFBF}" type="pres">
      <dgm:prSet presAssocID="{07CC741E-DEC4-4B62-B798-F757A160C33E}" presName="rootConnector" presStyleLbl="node3" presStyleIdx="6" presStyleCnt="9"/>
      <dgm:spPr/>
      <dgm:t>
        <a:bodyPr/>
        <a:lstStyle/>
        <a:p>
          <a:endParaRPr lang="en-US"/>
        </a:p>
      </dgm:t>
    </dgm:pt>
    <dgm:pt modelId="{1F549557-60E4-4BBC-A5AA-1269E4ACB0BB}" type="pres">
      <dgm:prSet presAssocID="{07CC741E-DEC4-4B62-B798-F757A160C33E}" presName="hierChild4" presStyleCnt="0"/>
      <dgm:spPr/>
    </dgm:pt>
    <dgm:pt modelId="{CEAAA28A-6247-4EAE-96C1-7ADA266E5C16}" type="pres">
      <dgm:prSet presAssocID="{577CAA38-0B57-45B0-BF4E-F73E51AEBB6F}" presName="Name37" presStyleLbl="parChTrans1D4" presStyleIdx="15" presStyleCnt="39"/>
      <dgm:spPr/>
      <dgm:t>
        <a:bodyPr/>
        <a:lstStyle/>
        <a:p>
          <a:endParaRPr lang="en-US"/>
        </a:p>
      </dgm:t>
    </dgm:pt>
    <dgm:pt modelId="{98AE5B6B-3487-44E8-91B5-0A5D7C726401}" type="pres">
      <dgm:prSet presAssocID="{2A9FED7F-A430-4428-9096-4B3BE17F3776}" presName="hierRoot2" presStyleCnt="0">
        <dgm:presLayoutVars>
          <dgm:hierBranch val="init"/>
        </dgm:presLayoutVars>
      </dgm:prSet>
      <dgm:spPr/>
    </dgm:pt>
    <dgm:pt modelId="{BC70B537-A2D5-4068-AAD8-4BAD802E2D9A}" type="pres">
      <dgm:prSet presAssocID="{2A9FED7F-A430-4428-9096-4B3BE17F3776}" presName="rootComposite" presStyleCnt="0"/>
      <dgm:spPr/>
    </dgm:pt>
    <dgm:pt modelId="{E7E085C5-EE76-4BDB-8213-5FF676D04AFC}" type="pres">
      <dgm:prSet presAssocID="{2A9FED7F-A430-4428-9096-4B3BE17F3776}" presName="rootText" presStyleLbl="node4" presStyleIdx="1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D131A-5815-4013-AB8E-6C80DF292322}" type="pres">
      <dgm:prSet presAssocID="{2A9FED7F-A430-4428-9096-4B3BE17F3776}" presName="rootConnector" presStyleLbl="node4" presStyleIdx="15" presStyleCnt="39"/>
      <dgm:spPr/>
      <dgm:t>
        <a:bodyPr/>
        <a:lstStyle/>
        <a:p>
          <a:endParaRPr lang="en-US"/>
        </a:p>
      </dgm:t>
    </dgm:pt>
    <dgm:pt modelId="{2B89DB26-BD85-4500-824E-A78F02537A31}" type="pres">
      <dgm:prSet presAssocID="{2A9FED7F-A430-4428-9096-4B3BE17F3776}" presName="hierChild4" presStyleCnt="0"/>
      <dgm:spPr/>
    </dgm:pt>
    <dgm:pt modelId="{F9C8A789-7F9C-4F69-9C77-2E0E22256BB6}" type="pres">
      <dgm:prSet presAssocID="{DE16F386-99DD-423F-BE9D-85C18331C713}" presName="Name37" presStyleLbl="parChTrans1D4" presStyleIdx="16" presStyleCnt="39"/>
      <dgm:spPr/>
      <dgm:t>
        <a:bodyPr/>
        <a:lstStyle/>
        <a:p>
          <a:endParaRPr lang="en-US"/>
        </a:p>
      </dgm:t>
    </dgm:pt>
    <dgm:pt modelId="{EA2B65DA-553A-4BED-8995-7C0E7652AA44}" type="pres">
      <dgm:prSet presAssocID="{AADF2FBF-517B-407A-9497-ACD66CB1DA75}" presName="hierRoot2" presStyleCnt="0">
        <dgm:presLayoutVars>
          <dgm:hierBranch val="init"/>
        </dgm:presLayoutVars>
      </dgm:prSet>
      <dgm:spPr/>
    </dgm:pt>
    <dgm:pt modelId="{63560E1A-BBB4-4812-ABF9-002DF8102C7F}" type="pres">
      <dgm:prSet presAssocID="{AADF2FBF-517B-407A-9497-ACD66CB1DA75}" presName="rootComposite" presStyleCnt="0"/>
      <dgm:spPr/>
    </dgm:pt>
    <dgm:pt modelId="{F4AFC9AF-37E8-40D1-823D-ADF962333955}" type="pres">
      <dgm:prSet presAssocID="{AADF2FBF-517B-407A-9497-ACD66CB1DA75}" presName="rootText" presStyleLbl="node4" presStyleIdx="1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D91502-5EE7-4D14-8994-1B73005C6358}" type="pres">
      <dgm:prSet presAssocID="{AADF2FBF-517B-407A-9497-ACD66CB1DA75}" presName="rootConnector" presStyleLbl="node4" presStyleIdx="16" presStyleCnt="39"/>
      <dgm:spPr/>
      <dgm:t>
        <a:bodyPr/>
        <a:lstStyle/>
        <a:p>
          <a:endParaRPr lang="en-US"/>
        </a:p>
      </dgm:t>
    </dgm:pt>
    <dgm:pt modelId="{141132A6-9B2E-4265-B7AA-8EFE02FE10E9}" type="pres">
      <dgm:prSet presAssocID="{AADF2FBF-517B-407A-9497-ACD66CB1DA75}" presName="hierChild4" presStyleCnt="0"/>
      <dgm:spPr/>
    </dgm:pt>
    <dgm:pt modelId="{347671B8-FA1B-450B-98E9-C54B2C381A3B}" type="pres">
      <dgm:prSet presAssocID="{8EA89451-59D9-41BD-99B3-90531E04A926}" presName="Name37" presStyleLbl="parChTrans1D4" presStyleIdx="17" presStyleCnt="39"/>
      <dgm:spPr/>
      <dgm:t>
        <a:bodyPr/>
        <a:lstStyle/>
        <a:p>
          <a:endParaRPr lang="en-US"/>
        </a:p>
      </dgm:t>
    </dgm:pt>
    <dgm:pt modelId="{0D4A1FB0-86B5-4C59-BA7A-0C753288C719}" type="pres">
      <dgm:prSet presAssocID="{246C4EF8-1B79-4F4E-9057-FB78A5AFFD09}" presName="hierRoot2" presStyleCnt="0">
        <dgm:presLayoutVars>
          <dgm:hierBranch val="init"/>
        </dgm:presLayoutVars>
      </dgm:prSet>
      <dgm:spPr/>
    </dgm:pt>
    <dgm:pt modelId="{6CBFB274-473E-427A-8EA7-91E4C06AEFDF}" type="pres">
      <dgm:prSet presAssocID="{246C4EF8-1B79-4F4E-9057-FB78A5AFFD09}" presName="rootComposite" presStyleCnt="0"/>
      <dgm:spPr/>
    </dgm:pt>
    <dgm:pt modelId="{3E140737-A7F0-4158-B360-8F897795027B}" type="pres">
      <dgm:prSet presAssocID="{246C4EF8-1B79-4F4E-9057-FB78A5AFFD09}" presName="rootText" presStyleLbl="node4" presStyleIdx="1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58F08-23E1-487A-9E0D-0439F70BA2A1}" type="pres">
      <dgm:prSet presAssocID="{246C4EF8-1B79-4F4E-9057-FB78A5AFFD09}" presName="rootConnector" presStyleLbl="node4" presStyleIdx="17" presStyleCnt="39"/>
      <dgm:spPr/>
      <dgm:t>
        <a:bodyPr/>
        <a:lstStyle/>
        <a:p>
          <a:endParaRPr lang="en-US"/>
        </a:p>
      </dgm:t>
    </dgm:pt>
    <dgm:pt modelId="{905C00AB-667C-416D-AAAB-D204C8499E56}" type="pres">
      <dgm:prSet presAssocID="{246C4EF8-1B79-4F4E-9057-FB78A5AFFD09}" presName="hierChild4" presStyleCnt="0"/>
      <dgm:spPr/>
    </dgm:pt>
    <dgm:pt modelId="{42C5FCF2-D18B-4428-A64F-D2CDE61DC017}" type="pres">
      <dgm:prSet presAssocID="{C5C6FD18-0B19-414C-AB5A-A03D780DC274}" presName="Name37" presStyleLbl="parChTrans1D4" presStyleIdx="18" presStyleCnt="39"/>
      <dgm:spPr/>
      <dgm:t>
        <a:bodyPr/>
        <a:lstStyle/>
        <a:p>
          <a:endParaRPr lang="en-US"/>
        </a:p>
      </dgm:t>
    </dgm:pt>
    <dgm:pt modelId="{196FF719-F1B2-48C9-9E68-83C5255CA851}" type="pres">
      <dgm:prSet presAssocID="{3254986D-554D-445B-A9DE-D9E8170EECC6}" presName="hierRoot2" presStyleCnt="0">
        <dgm:presLayoutVars>
          <dgm:hierBranch val="init"/>
        </dgm:presLayoutVars>
      </dgm:prSet>
      <dgm:spPr/>
    </dgm:pt>
    <dgm:pt modelId="{5037DA6A-3A29-461E-95FB-AD3FE5668294}" type="pres">
      <dgm:prSet presAssocID="{3254986D-554D-445B-A9DE-D9E8170EECC6}" presName="rootComposite" presStyleCnt="0"/>
      <dgm:spPr/>
    </dgm:pt>
    <dgm:pt modelId="{0463B13F-05B2-43BD-82A0-7481C6C9ECB8}" type="pres">
      <dgm:prSet presAssocID="{3254986D-554D-445B-A9DE-D9E8170EECC6}" presName="rootText" presStyleLbl="node4" presStyleIdx="1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48319-1C02-439E-A952-43B851F9C1C9}" type="pres">
      <dgm:prSet presAssocID="{3254986D-554D-445B-A9DE-D9E8170EECC6}" presName="rootConnector" presStyleLbl="node4" presStyleIdx="18" presStyleCnt="39"/>
      <dgm:spPr/>
      <dgm:t>
        <a:bodyPr/>
        <a:lstStyle/>
        <a:p>
          <a:endParaRPr lang="en-US"/>
        </a:p>
      </dgm:t>
    </dgm:pt>
    <dgm:pt modelId="{DEE5083B-ED76-4418-BCB4-E8EAC3E38F9F}" type="pres">
      <dgm:prSet presAssocID="{3254986D-554D-445B-A9DE-D9E8170EECC6}" presName="hierChild4" presStyleCnt="0"/>
      <dgm:spPr/>
    </dgm:pt>
    <dgm:pt modelId="{74DEBA13-3E70-4B4F-9C6E-7617D122FC80}" type="pres">
      <dgm:prSet presAssocID="{3254986D-554D-445B-A9DE-D9E8170EECC6}" presName="hierChild5" presStyleCnt="0"/>
      <dgm:spPr/>
    </dgm:pt>
    <dgm:pt modelId="{0321A98D-4FF4-4E70-9787-B468A2AB3B60}" type="pres">
      <dgm:prSet presAssocID="{246C4EF8-1B79-4F4E-9057-FB78A5AFFD09}" presName="hierChild5" presStyleCnt="0"/>
      <dgm:spPr/>
    </dgm:pt>
    <dgm:pt modelId="{3D24ED88-FE30-4C14-912B-AF227DD68E84}" type="pres">
      <dgm:prSet presAssocID="{AADF2FBF-517B-407A-9497-ACD66CB1DA75}" presName="hierChild5" presStyleCnt="0"/>
      <dgm:spPr/>
    </dgm:pt>
    <dgm:pt modelId="{BC32D872-1079-4B75-919D-C37D6E84DFD9}" type="pres">
      <dgm:prSet presAssocID="{2A9FED7F-A430-4428-9096-4B3BE17F3776}" presName="hierChild5" presStyleCnt="0"/>
      <dgm:spPr/>
    </dgm:pt>
    <dgm:pt modelId="{5203AAC3-80C3-450A-8F06-90E7AD74426B}" type="pres">
      <dgm:prSet presAssocID="{DDA4229E-FE2F-4690-BA3A-9136BA21B7C4}" presName="Name37" presStyleLbl="parChTrans1D4" presStyleIdx="19" presStyleCnt="39"/>
      <dgm:spPr/>
      <dgm:t>
        <a:bodyPr/>
        <a:lstStyle/>
        <a:p>
          <a:endParaRPr lang="en-US"/>
        </a:p>
      </dgm:t>
    </dgm:pt>
    <dgm:pt modelId="{28DEB60E-2B1A-4F3F-8591-BD583151C025}" type="pres">
      <dgm:prSet presAssocID="{4B2DA8C1-C6BE-4FC8-B7A5-5D7279FF7101}" presName="hierRoot2" presStyleCnt="0">
        <dgm:presLayoutVars>
          <dgm:hierBranch val="init"/>
        </dgm:presLayoutVars>
      </dgm:prSet>
      <dgm:spPr/>
    </dgm:pt>
    <dgm:pt modelId="{6A97A8DF-6174-4BF8-82DF-993CC7F9EB27}" type="pres">
      <dgm:prSet presAssocID="{4B2DA8C1-C6BE-4FC8-B7A5-5D7279FF7101}" presName="rootComposite" presStyleCnt="0"/>
      <dgm:spPr/>
    </dgm:pt>
    <dgm:pt modelId="{16DD6977-7F33-4A99-ACFE-2D59D3FC986C}" type="pres">
      <dgm:prSet presAssocID="{4B2DA8C1-C6BE-4FC8-B7A5-5D7279FF7101}" presName="rootText" presStyleLbl="node4" presStyleIdx="19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54244-1F3F-4C89-8A6D-6A0A8BBB2B0D}" type="pres">
      <dgm:prSet presAssocID="{4B2DA8C1-C6BE-4FC8-B7A5-5D7279FF7101}" presName="rootConnector" presStyleLbl="node4" presStyleIdx="19" presStyleCnt="39"/>
      <dgm:spPr/>
      <dgm:t>
        <a:bodyPr/>
        <a:lstStyle/>
        <a:p>
          <a:endParaRPr lang="en-US"/>
        </a:p>
      </dgm:t>
    </dgm:pt>
    <dgm:pt modelId="{DCB6EE6F-51CA-426B-BACD-8859E20E10E6}" type="pres">
      <dgm:prSet presAssocID="{4B2DA8C1-C6BE-4FC8-B7A5-5D7279FF7101}" presName="hierChild4" presStyleCnt="0"/>
      <dgm:spPr/>
    </dgm:pt>
    <dgm:pt modelId="{1F3A7EF7-48F8-44A0-873D-B84CCD91B78C}" type="pres">
      <dgm:prSet presAssocID="{E5ACFBCF-D13E-4B4F-9691-286F77B5C31D}" presName="Name37" presStyleLbl="parChTrans1D4" presStyleIdx="20" presStyleCnt="39"/>
      <dgm:spPr/>
      <dgm:t>
        <a:bodyPr/>
        <a:lstStyle/>
        <a:p>
          <a:endParaRPr lang="en-US"/>
        </a:p>
      </dgm:t>
    </dgm:pt>
    <dgm:pt modelId="{7D7C81AC-F991-4779-B483-9E4F5D45A043}" type="pres">
      <dgm:prSet presAssocID="{73714603-BE67-4E0A-8442-37E860C0FBD4}" presName="hierRoot2" presStyleCnt="0">
        <dgm:presLayoutVars>
          <dgm:hierBranch val="init"/>
        </dgm:presLayoutVars>
      </dgm:prSet>
      <dgm:spPr/>
    </dgm:pt>
    <dgm:pt modelId="{0C4203EF-A072-4650-B972-D0B19D450E25}" type="pres">
      <dgm:prSet presAssocID="{73714603-BE67-4E0A-8442-37E860C0FBD4}" presName="rootComposite" presStyleCnt="0"/>
      <dgm:spPr/>
    </dgm:pt>
    <dgm:pt modelId="{94C977BE-40E9-45E3-8EF6-69EAF9607429}" type="pres">
      <dgm:prSet presAssocID="{73714603-BE67-4E0A-8442-37E860C0FBD4}" presName="rootText" presStyleLbl="node4" presStyleIdx="2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CB342-1619-401E-9425-1BE2FF9CED3F}" type="pres">
      <dgm:prSet presAssocID="{73714603-BE67-4E0A-8442-37E860C0FBD4}" presName="rootConnector" presStyleLbl="node4" presStyleIdx="20" presStyleCnt="39"/>
      <dgm:spPr/>
      <dgm:t>
        <a:bodyPr/>
        <a:lstStyle/>
        <a:p>
          <a:endParaRPr lang="en-US"/>
        </a:p>
      </dgm:t>
    </dgm:pt>
    <dgm:pt modelId="{E479E19C-0BE9-4D1D-862D-185630D5EA73}" type="pres">
      <dgm:prSet presAssocID="{73714603-BE67-4E0A-8442-37E860C0FBD4}" presName="hierChild4" presStyleCnt="0"/>
      <dgm:spPr/>
    </dgm:pt>
    <dgm:pt modelId="{8C545348-B915-4E23-B6C0-16A3179FB59A}" type="pres">
      <dgm:prSet presAssocID="{7DF2ED80-8379-4A4D-975C-E941BDF82B8E}" presName="Name37" presStyleLbl="parChTrans1D4" presStyleIdx="21" presStyleCnt="39"/>
      <dgm:spPr/>
      <dgm:t>
        <a:bodyPr/>
        <a:lstStyle/>
        <a:p>
          <a:endParaRPr lang="en-US"/>
        </a:p>
      </dgm:t>
    </dgm:pt>
    <dgm:pt modelId="{13D7FDB2-CBE3-4A81-A42A-FACDFBFDA2BF}" type="pres">
      <dgm:prSet presAssocID="{42C2FE38-9BA0-46A0-976F-189F048B096F}" presName="hierRoot2" presStyleCnt="0">
        <dgm:presLayoutVars>
          <dgm:hierBranch val="init"/>
        </dgm:presLayoutVars>
      </dgm:prSet>
      <dgm:spPr/>
    </dgm:pt>
    <dgm:pt modelId="{AB64712B-7C96-483D-9CE0-92394764FA0F}" type="pres">
      <dgm:prSet presAssocID="{42C2FE38-9BA0-46A0-976F-189F048B096F}" presName="rootComposite" presStyleCnt="0"/>
      <dgm:spPr/>
    </dgm:pt>
    <dgm:pt modelId="{6F221AB8-1E26-43D6-8734-79492FC9A1AB}" type="pres">
      <dgm:prSet presAssocID="{42C2FE38-9BA0-46A0-976F-189F048B096F}" presName="rootText" presStyleLbl="node4" presStyleIdx="2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E4CDF-E614-475D-862B-B23C2488E9D2}" type="pres">
      <dgm:prSet presAssocID="{42C2FE38-9BA0-46A0-976F-189F048B096F}" presName="rootConnector" presStyleLbl="node4" presStyleIdx="21" presStyleCnt="39"/>
      <dgm:spPr/>
      <dgm:t>
        <a:bodyPr/>
        <a:lstStyle/>
        <a:p>
          <a:endParaRPr lang="en-US"/>
        </a:p>
      </dgm:t>
    </dgm:pt>
    <dgm:pt modelId="{CC4ED497-0FFC-44BD-BB26-335441F6639F}" type="pres">
      <dgm:prSet presAssocID="{42C2FE38-9BA0-46A0-976F-189F048B096F}" presName="hierChild4" presStyleCnt="0"/>
      <dgm:spPr/>
    </dgm:pt>
    <dgm:pt modelId="{865FF729-DD99-457C-933A-835455FF7BB3}" type="pres">
      <dgm:prSet presAssocID="{01333A16-53C3-40F9-8AB2-49DD4474FFEA}" presName="Name37" presStyleLbl="parChTrans1D4" presStyleIdx="22" presStyleCnt="39"/>
      <dgm:spPr/>
      <dgm:t>
        <a:bodyPr/>
        <a:lstStyle/>
        <a:p>
          <a:endParaRPr lang="en-US"/>
        </a:p>
      </dgm:t>
    </dgm:pt>
    <dgm:pt modelId="{C6153451-1689-4ECD-9576-D01938538733}" type="pres">
      <dgm:prSet presAssocID="{A82B1D28-5188-4DFB-B76A-24101B18299B}" presName="hierRoot2" presStyleCnt="0">
        <dgm:presLayoutVars>
          <dgm:hierBranch val="init"/>
        </dgm:presLayoutVars>
      </dgm:prSet>
      <dgm:spPr/>
    </dgm:pt>
    <dgm:pt modelId="{B3FC3498-9AC8-4CD6-BCAD-5013F344C0BE}" type="pres">
      <dgm:prSet presAssocID="{A82B1D28-5188-4DFB-B76A-24101B18299B}" presName="rootComposite" presStyleCnt="0"/>
      <dgm:spPr/>
    </dgm:pt>
    <dgm:pt modelId="{47BD8BE6-C7D6-4081-9076-C8122F1A5B1C}" type="pres">
      <dgm:prSet presAssocID="{A82B1D28-5188-4DFB-B76A-24101B18299B}" presName="rootText" presStyleLbl="node4" presStyleIdx="2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73C46-01B7-40BE-87B1-B5863A78A6E9}" type="pres">
      <dgm:prSet presAssocID="{A82B1D28-5188-4DFB-B76A-24101B18299B}" presName="rootConnector" presStyleLbl="node4" presStyleIdx="22" presStyleCnt="39"/>
      <dgm:spPr/>
      <dgm:t>
        <a:bodyPr/>
        <a:lstStyle/>
        <a:p>
          <a:endParaRPr lang="en-US"/>
        </a:p>
      </dgm:t>
    </dgm:pt>
    <dgm:pt modelId="{467F1BAA-AB6B-4EB4-887A-726BBD197E4A}" type="pres">
      <dgm:prSet presAssocID="{A82B1D28-5188-4DFB-B76A-24101B18299B}" presName="hierChild4" presStyleCnt="0"/>
      <dgm:spPr/>
    </dgm:pt>
    <dgm:pt modelId="{4E272ABF-9C3A-473D-83B7-7D5EF655B821}" type="pres">
      <dgm:prSet presAssocID="{A82B1D28-5188-4DFB-B76A-24101B18299B}" presName="hierChild5" presStyleCnt="0"/>
      <dgm:spPr/>
    </dgm:pt>
    <dgm:pt modelId="{9A434E9B-8B5C-42AE-B721-37E357A44234}" type="pres">
      <dgm:prSet presAssocID="{42C2FE38-9BA0-46A0-976F-189F048B096F}" presName="hierChild5" presStyleCnt="0"/>
      <dgm:spPr/>
    </dgm:pt>
    <dgm:pt modelId="{0D07BBB7-9FF3-49A0-BFD4-544B802A17FB}" type="pres">
      <dgm:prSet presAssocID="{73714603-BE67-4E0A-8442-37E860C0FBD4}" presName="hierChild5" presStyleCnt="0"/>
      <dgm:spPr/>
    </dgm:pt>
    <dgm:pt modelId="{45B635A2-B5B4-4517-8AAA-2F0B323456C3}" type="pres">
      <dgm:prSet presAssocID="{4B2DA8C1-C6BE-4FC8-B7A5-5D7279FF7101}" presName="hierChild5" presStyleCnt="0"/>
      <dgm:spPr/>
    </dgm:pt>
    <dgm:pt modelId="{73CED973-226A-43E4-9B4E-409286B6810E}" type="pres">
      <dgm:prSet presAssocID="{07CC741E-DEC4-4B62-B798-F757A160C33E}" presName="hierChild5" presStyleCnt="0"/>
      <dgm:spPr/>
    </dgm:pt>
    <dgm:pt modelId="{3DE841D8-A0C3-4181-B849-C1C70D3166BB}" type="pres">
      <dgm:prSet presAssocID="{73490CD3-DC45-4B8D-A0F9-279EE574A823}" presName="Name37" presStyleLbl="parChTrans1D3" presStyleIdx="7" presStyleCnt="9"/>
      <dgm:spPr/>
      <dgm:t>
        <a:bodyPr/>
        <a:lstStyle/>
        <a:p>
          <a:endParaRPr lang="en-US"/>
        </a:p>
      </dgm:t>
    </dgm:pt>
    <dgm:pt modelId="{3CC2DC0E-5129-4D19-8EFF-954D64EFD920}" type="pres">
      <dgm:prSet presAssocID="{390DC223-A358-4598-97C5-0175479AC0AD}" presName="hierRoot2" presStyleCnt="0">
        <dgm:presLayoutVars>
          <dgm:hierBranch val="init"/>
        </dgm:presLayoutVars>
      </dgm:prSet>
      <dgm:spPr/>
    </dgm:pt>
    <dgm:pt modelId="{7A53974B-7F06-4FC1-A15D-AF5925631EDF}" type="pres">
      <dgm:prSet presAssocID="{390DC223-A358-4598-97C5-0175479AC0AD}" presName="rootComposite" presStyleCnt="0"/>
      <dgm:spPr/>
    </dgm:pt>
    <dgm:pt modelId="{E03537B0-2253-44DE-9EA2-849B42652D4E}" type="pres">
      <dgm:prSet presAssocID="{390DC223-A358-4598-97C5-0175479AC0AD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B1980-85D9-4428-A959-E181DE755486}" type="pres">
      <dgm:prSet presAssocID="{390DC223-A358-4598-97C5-0175479AC0AD}" presName="rootConnector" presStyleLbl="node3" presStyleIdx="7" presStyleCnt="9"/>
      <dgm:spPr/>
      <dgm:t>
        <a:bodyPr/>
        <a:lstStyle/>
        <a:p>
          <a:endParaRPr lang="en-US"/>
        </a:p>
      </dgm:t>
    </dgm:pt>
    <dgm:pt modelId="{7E7C5DAE-B4D0-4067-9B46-D982523BDB67}" type="pres">
      <dgm:prSet presAssocID="{390DC223-A358-4598-97C5-0175479AC0AD}" presName="hierChild4" presStyleCnt="0"/>
      <dgm:spPr/>
    </dgm:pt>
    <dgm:pt modelId="{9163F9DA-AE56-455D-BB88-FD96E0412871}" type="pres">
      <dgm:prSet presAssocID="{3407F746-65D3-4B9E-A24F-36C6F78AD499}" presName="Name37" presStyleLbl="parChTrans1D4" presStyleIdx="23" presStyleCnt="39"/>
      <dgm:spPr/>
      <dgm:t>
        <a:bodyPr/>
        <a:lstStyle/>
        <a:p>
          <a:endParaRPr lang="en-US"/>
        </a:p>
      </dgm:t>
    </dgm:pt>
    <dgm:pt modelId="{263EC6F6-6432-4296-951D-7C10243028F7}" type="pres">
      <dgm:prSet presAssocID="{DC44BFED-B9E4-4743-93D6-BFACFD42C33E}" presName="hierRoot2" presStyleCnt="0">
        <dgm:presLayoutVars>
          <dgm:hierBranch val="init"/>
        </dgm:presLayoutVars>
      </dgm:prSet>
      <dgm:spPr/>
    </dgm:pt>
    <dgm:pt modelId="{3D04A649-95B8-46B9-A294-5D6DA20FE179}" type="pres">
      <dgm:prSet presAssocID="{DC44BFED-B9E4-4743-93D6-BFACFD42C33E}" presName="rootComposite" presStyleCnt="0"/>
      <dgm:spPr/>
    </dgm:pt>
    <dgm:pt modelId="{A1CB1A20-BB62-4D85-9719-A70AF61001B7}" type="pres">
      <dgm:prSet presAssocID="{DC44BFED-B9E4-4743-93D6-BFACFD42C33E}" presName="rootText" presStyleLbl="node4" presStyleIdx="2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D4AAD1-452E-4D62-9208-582973DC622D}" type="pres">
      <dgm:prSet presAssocID="{DC44BFED-B9E4-4743-93D6-BFACFD42C33E}" presName="rootConnector" presStyleLbl="node4" presStyleIdx="23" presStyleCnt="39"/>
      <dgm:spPr/>
      <dgm:t>
        <a:bodyPr/>
        <a:lstStyle/>
        <a:p>
          <a:endParaRPr lang="en-US"/>
        </a:p>
      </dgm:t>
    </dgm:pt>
    <dgm:pt modelId="{50321B6C-BD21-44C7-9F0F-4A28C31CAFC2}" type="pres">
      <dgm:prSet presAssocID="{DC44BFED-B9E4-4743-93D6-BFACFD42C33E}" presName="hierChild4" presStyleCnt="0"/>
      <dgm:spPr/>
    </dgm:pt>
    <dgm:pt modelId="{F00B7E82-E772-4603-AED6-36DE08D20B73}" type="pres">
      <dgm:prSet presAssocID="{20695966-43E1-4689-AA04-333B64E65894}" presName="Name37" presStyleLbl="parChTrans1D4" presStyleIdx="24" presStyleCnt="39"/>
      <dgm:spPr/>
      <dgm:t>
        <a:bodyPr/>
        <a:lstStyle/>
        <a:p>
          <a:endParaRPr lang="en-US"/>
        </a:p>
      </dgm:t>
    </dgm:pt>
    <dgm:pt modelId="{157F8785-6FE4-4D8E-AACE-FB17470CCB26}" type="pres">
      <dgm:prSet presAssocID="{2AC6C22B-E754-4DF1-AFF8-FC9D952ED454}" presName="hierRoot2" presStyleCnt="0">
        <dgm:presLayoutVars>
          <dgm:hierBranch val="init"/>
        </dgm:presLayoutVars>
      </dgm:prSet>
      <dgm:spPr/>
    </dgm:pt>
    <dgm:pt modelId="{A4DF4640-34F1-4889-BD8E-22263F87535E}" type="pres">
      <dgm:prSet presAssocID="{2AC6C22B-E754-4DF1-AFF8-FC9D952ED454}" presName="rootComposite" presStyleCnt="0"/>
      <dgm:spPr/>
    </dgm:pt>
    <dgm:pt modelId="{75642253-DBFB-45B1-8FFC-85BF49D6482C}" type="pres">
      <dgm:prSet presAssocID="{2AC6C22B-E754-4DF1-AFF8-FC9D952ED454}" presName="rootText" presStyleLbl="node4" presStyleIdx="2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B2232-AA04-4DB8-8B7B-5CC803A4CE3E}" type="pres">
      <dgm:prSet presAssocID="{2AC6C22B-E754-4DF1-AFF8-FC9D952ED454}" presName="rootConnector" presStyleLbl="node4" presStyleIdx="24" presStyleCnt="39"/>
      <dgm:spPr/>
      <dgm:t>
        <a:bodyPr/>
        <a:lstStyle/>
        <a:p>
          <a:endParaRPr lang="en-US"/>
        </a:p>
      </dgm:t>
    </dgm:pt>
    <dgm:pt modelId="{125DEC15-20F8-4948-8836-2C2643ADC074}" type="pres">
      <dgm:prSet presAssocID="{2AC6C22B-E754-4DF1-AFF8-FC9D952ED454}" presName="hierChild4" presStyleCnt="0"/>
      <dgm:spPr/>
    </dgm:pt>
    <dgm:pt modelId="{A4E89814-5019-412C-AF70-7A92BD5F195B}" type="pres">
      <dgm:prSet presAssocID="{A8F7AF91-36C0-47C9-BEE4-0A4B3EA8434B}" presName="Name37" presStyleLbl="parChTrans1D4" presStyleIdx="25" presStyleCnt="39"/>
      <dgm:spPr/>
      <dgm:t>
        <a:bodyPr/>
        <a:lstStyle/>
        <a:p>
          <a:endParaRPr lang="en-US"/>
        </a:p>
      </dgm:t>
    </dgm:pt>
    <dgm:pt modelId="{7F4AF2C1-F3BF-46CD-959C-AF04C28CE742}" type="pres">
      <dgm:prSet presAssocID="{7E302A67-B101-4E37-9720-0674C29A6F4A}" presName="hierRoot2" presStyleCnt="0">
        <dgm:presLayoutVars>
          <dgm:hierBranch val="init"/>
        </dgm:presLayoutVars>
      </dgm:prSet>
      <dgm:spPr/>
    </dgm:pt>
    <dgm:pt modelId="{F2DF4EEC-C37B-43CC-86DA-C261D9CACBCE}" type="pres">
      <dgm:prSet presAssocID="{7E302A67-B101-4E37-9720-0674C29A6F4A}" presName="rootComposite" presStyleCnt="0"/>
      <dgm:spPr/>
    </dgm:pt>
    <dgm:pt modelId="{A1793FF3-5FFA-4DDC-99F3-4CC8097F5B14}" type="pres">
      <dgm:prSet presAssocID="{7E302A67-B101-4E37-9720-0674C29A6F4A}" presName="rootText" presStyleLbl="node4" presStyleIdx="2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0AF86-DBA5-41CE-8E3A-70054D354719}" type="pres">
      <dgm:prSet presAssocID="{7E302A67-B101-4E37-9720-0674C29A6F4A}" presName="rootConnector" presStyleLbl="node4" presStyleIdx="25" presStyleCnt="39"/>
      <dgm:spPr/>
      <dgm:t>
        <a:bodyPr/>
        <a:lstStyle/>
        <a:p>
          <a:endParaRPr lang="en-US"/>
        </a:p>
      </dgm:t>
    </dgm:pt>
    <dgm:pt modelId="{85C9FF3E-4104-4039-A3A9-BC59AB03748D}" type="pres">
      <dgm:prSet presAssocID="{7E302A67-B101-4E37-9720-0674C29A6F4A}" presName="hierChild4" presStyleCnt="0"/>
      <dgm:spPr/>
    </dgm:pt>
    <dgm:pt modelId="{C3E29B3B-11FB-4B54-81A9-BD0010DF9919}" type="pres">
      <dgm:prSet presAssocID="{DE1D40B3-DB89-4A7B-9E51-C541A2A84D80}" presName="Name37" presStyleLbl="parChTrans1D4" presStyleIdx="26" presStyleCnt="39"/>
      <dgm:spPr/>
      <dgm:t>
        <a:bodyPr/>
        <a:lstStyle/>
        <a:p>
          <a:endParaRPr lang="en-US"/>
        </a:p>
      </dgm:t>
    </dgm:pt>
    <dgm:pt modelId="{53335004-093C-4D84-BE10-69E7E4CB8CE2}" type="pres">
      <dgm:prSet presAssocID="{9D2073BF-7378-4542-AC41-AEB70F13174A}" presName="hierRoot2" presStyleCnt="0">
        <dgm:presLayoutVars>
          <dgm:hierBranch val="init"/>
        </dgm:presLayoutVars>
      </dgm:prSet>
      <dgm:spPr/>
    </dgm:pt>
    <dgm:pt modelId="{8AF162B6-D2ED-493F-9B9F-7B130A0D6FBB}" type="pres">
      <dgm:prSet presAssocID="{9D2073BF-7378-4542-AC41-AEB70F13174A}" presName="rootComposite" presStyleCnt="0"/>
      <dgm:spPr/>
    </dgm:pt>
    <dgm:pt modelId="{8BE4CEB3-053C-461F-BE34-B54EC196D4E3}" type="pres">
      <dgm:prSet presAssocID="{9D2073BF-7378-4542-AC41-AEB70F13174A}" presName="rootText" presStyleLbl="node4" presStyleIdx="2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D55D2C-FEDB-4979-B240-19DA5B337618}" type="pres">
      <dgm:prSet presAssocID="{9D2073BF-7378-4542-AC41-AEB70F13174A}" presName="rootConnector" presStyleLbl="node4" presStyleIdx="26" presStyleCnt="39"/>
      <dgm:spPr/>
      <dgm:t>
        <a:bodyPr/>
        <a:lstStyle/>
        <a:p>
          <a:endParaRPr lang="en-US"/>
        </a:p>
      </dgm:t>
    </dgm:pt>
    <dgm:pt modelId="{749F7D0F-01C1-42CB-AEB5-61D138C98048}" type="pres">
      <dgm:prSet presAssocID="{9D2073BF-7378-4542-AC41-AEB70F13174A}" presName="hierChild4" presStyleCnt="0"/>
      <dgm:spPr/>
    </dgm:pt>
    <dgm:pt modelId="{ECEBD5C5-E268-4269-AB1E-9D0CEAABE5DB}" type="pres">
      <dgm:prSet presAssocID="{9D2073BF-7378-4542-AC41-AEB70F13174A}" presName="hierChild5" presStyleCnt="0"/>
      <dgm:spPr/>
    </dgm:pt>
    <dgm:pt modelId="{B54E9952-D45C-49BF-A8E7-2806C7066BB0}" type="pres">
      <dgm:prSet presAssocID="{7E302A67-B101-4E37-9720-0674C29A6F4A}" presName="hierChild5" presStyleCnt="0"/>
      <dgm:spPr/>
    </dgm:pt>
    <dgm:pt modelId="{6E623044-AEDF-467E-AF2B-4705B4B31AF9}" type="pres">
      <dgm:prSet presAssocID="{2AC6C22B-E754-4DF1-AFF8-FC9D952ED454}" presName="hierChild5" presStyleCnt="0"/>
      <dgm:spPr/>
    </dgm:pt>
    <dgm:pt modelId="{A0B4A9DE-A1D8-45B9-871B-087482AE4A59}" type="pres">
      <dgm:prSet presAssocID="{DC44BFED-B9E4-4743-93D6-BFACFD42C33E}" presName="hierChild5" presStyleCnt="0"/>
      <dgm:spPr/>
    </dgm:pt>
    <dgm:pt modelId="{CF52E680-87F9-4DD5-93ED-BEC0D1B5A98C}" type="pres">
      <dgm:prSet presAssocID="{CA491F37-E051-4923-AA94-015BE1DEE08C}" presName="Name37" presStyleLbl="parChTrans1D4" presStyleIdx="27" presStyleCnt="39"/>
      <dgm:spPr/>
      <dgm:t>
        <a:bodyPr/>
        <a:lstStyle/>
        <a:p>
          <a:endParaRPr lang="en-US"/>
        </a:p>
      </dgm:t>
    </dgm:pt>
    <dgm:pt modelId="{0BFB3424-63D3-46CB-A712-A22D1A2B7B55}" type="pres">
      <dgm:prSet presAssocID="{292D2AD9-262A-4129-8A54-8F14EBEAE652}" presName="hierRoot2" presStyleCnt="0">
        <dgm:presLayoutVars>
          <dgm:hierBranch val="init"/>
        </dgm:presLayoutVars>
      </dgm:prSet>
      <dgm:spPr/>
    </dgm:pt>
    <dgm:pt modelId="{2ACC9E6C-1D43-4756-8940-479D48A657DC}" type="pres">
      <dgm:prSet presAssocID="{292D2AD9-262A-4129-8A54-8F14EBEAE652}" presName="rootComposite" presStyleCnt="0"/>
      <dgm:spPr/>
    </dgm:pt>
    <dgm:pt modelId="{566FF1F7-8834-44F0-934A-E0EEB70C441B}" type="pres">
      <dgm:prSet presAssocID="{292D2AD9-262A-4129-8A54-8F14EBEAE652}" presName="rootText" presStyleLbl="node4" presStyleIdx="2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5D556-60A6-4126-8036-9E9258640E93}" type="pres">
      <dgm:prSet presAssocID="{292D2AD9-262A-4129-8A54-8F14EBEAE652}" presName="rootConnector" presStyleLbl="node4" presStyleIdx="27" presStyleCnt="39"/>
      <dgm:spPr/>
      <dgm:t>
        <a:bodyPr/>
        <a:lstStyle/>
        <a:p>
          <a:endParaRPr lang="en-US"/>
        </a:p>
      </dgm:t>
    </dgm:pt>
    <dgm:pt modelId="{4E35FC0A-00A4-4148-A2F3-D9C06BEAA97A}" type="pres">
      <dgm:prSet presAssocID="{292D2AD9-262A-4129-8A54-8F14EBEAE652}" presName="hierChild4" presStyleCnt="0"/>
      <dgm:spPr/>
    </dgm:pt>
    <dgm:pt modelId="{FB3DB740-0635-4BB2-8C92-C6AA6511162C}" type="pres">
      <dgm:prSet presAssocID="{8196F92D-5434-4E34-8A26-4F4D70FBCA71}" presName="Name37" presStyleLbl="parChTrans1D4" presStyleIdx="28" presStyleCnt="39"/>
      <dgm:spPr/>
      <dgm:t>
        <a:bodyPr/>
        <a:lstStyle/>
        <a:p>
          <a:endParaRPr lang="en-US"/>
        </a:p>
      </dgm:t>
    </dgm:pt>
    <dgm:pt modelId="{72E99B60-B8C9-4F67-B861-02F20B6F55FD}" type="pres">
      <dgm:prSet presAssocID="{D7431C1B-D175-46AD-BF25-41588F848FE5}" presName="hierRoot2" presStyleCnt="0">
        <dgm:presLayoutVars>
          <dgm:hierBranch val="init"/>
        </dgm:presLayoutVars>
      </dgm:prSet>
      <dgm:spPr/>
    </dgm:pt>
    <dgm:pt modelId="{479219CF-7B0E-42AA-9880-9ED63F7288DC}" type="pres">
      <dgm:prSet presAssocID="{D7431C1B-D175-46AD-BF25-41588F848FE5}" presName="rootComposite" presStyleCnt="0"/>
      <dgm:spPr/>
    </dgm:pt>
    <dgm:pt modelId="{A4D6BBC4-5A7F-4C33-917B-4A9A68253663}" type="pres">
      <dgm:prSet presAssocID="{D7431C1B-D175-46AD-BF25-41588F848FE5}" presName="rootText" presStyleLbl="node4" presStyleIdx="2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A1887-5BF0-4375-9335-C7691A493573}" type="pres">
      <dgm:prSet presAssocID="{D7431C1B-D175-46AD-BF25-41588F848FE5}" presName="rootConnector" presStyleLbl="node4" presStyleIdx="28" presStyleCnt="39"/>
      <dgm:spPr/>
      <dgm:t>
        <a:bodyPr/>
        <a:lstStyle/>
        <a:p>
          <a:endParaRPr lang="en-US"/>
        </a:p>
      </dgm:t>
    </dgm:pt>
    <dgm:pt modelId="{83FA73D4-2B70-4ABD-8D01-99A789F14F45}" type="pres">
      <dgm:prSet presAssocID="{D7431C1B-D175-46AD-BF25-41588F848FE5}" presName="hierChild4" presStyleCnt="0"/>
      <dgm:spPr/>
    </dgm:pt>
    <dgm:pt modelId="{F2D15300-A72C-4AC7-B0C8-2306BE1293B9}" type="pres">
      <dgm:prSet presAssocID="{475DD539-17C3-4744-AC80-7A668A76B527}" presName="Name37" presStyleLbl="parChTrans1D4" presStyleIdx="29" presStyleCnt="39"/>
      <dgm:spPr/>
      <dgm:t>
        <a:bodyPr/>
        <a:lstStyle/>
        <a:p>
          <a:endParaRPr lang="en-US"/>
        </a:p>
      </dgm:t>
    </dgm:pt>
    <dgm:pt modelId="{BE2F995E-9A2E-45B4-AEC8-C9C095031940}" type="pres">
      <dgm:prSet presAssocID="{ECEC7580-6A0A-4E65-99FD-ED448AFD9A6E}" presName="hierRoot2" presStyleCnt="0">
        <dgm:presLayoutVars>
          <dgm:hierBranch val="init"/>
        </dgm:presLayoutVars>
      </dgm:prSet>
      <dgm:spPr/>
    </dgm:pt>
    <dgm:pt modelId="{E29E66FC-8B4D-45E7-9FBD-E2C04B4D50D0}" type="pres">
      <dgm:prSet presAssocID="{ECEC7580-6A0A-4E65-99FD-ED448AFD9A6E}" presName="rootComposite" presStyleCnt="0"/>
      <dgm:spPr/>
    </dgm:pt>
    <dgm:pt modelId="{F41852D1-7456-46F8-88EE-737C77C0AA5B}" type="pres">
      <dgm:prSet presAssocID="{ECEC7580-6A0A-4E65-99FD-ED448AFD9A6E}" presName="rootText" presStyleLbl="node4" presStyleIdx="29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23934-6FDC-422E-85A2-CE63EAC8F8B7}" type="pres">
      <dgm:prSet presAssocID="{ECEC7580-6A0A-4E65-99FD-ED448AFD9A6E}" presName="rootConnector" presStyleLbl="node4" presStyleIdx="29" presStyleCnt="39"/>
      <dgm:spPr/>
      <dgm:t>
        <a:bodyPr/>
        <a:lstStyle/>
        <a:p>
          <a:endParaRPr lang="en-US"/>
        </a:p>
      </dgm:t>
    </dgm:pt>
    <dgm:pt modelId="{E15384B9-4575-4818-9399-9698C3077A1C}" type="pres">
      <dgm:prSet presAssocID="{ECEC7580-6A0A-4E65-99FD-ED448AFD9A6E}" presName="hierChild4" presStyleCnt="0"/>
      <dgm:spPr/>
    </dgm:pt>
    <dgm:pt modelId="{2CF1C5D8-08E8-47D7-856B-BDEC7E239364}" type="pres">
      <dgm:prSet presAssocID="{6BB68DAD-A3E7-4539-BC3A-42D51A020E81}" presName="Name37" presStyleLbl="parChTrans1D4" presStyleIdx="30" presStyleCnt="39"/>
      <dgm:spPr/>
      <dgm:t>
        <a:bodyPr/>
        <a:lstStyle/>
        <a:p>
          <a:endParaRPr lang="en-US"/>
        </a:p>
      </dgm:t>
    </dgm:pt>
    <dgm:pt modelId="{07857904-D7E0-4636-928D-2E2A678DB496}" type="pres">
      <dgm:prSet presAssocID="{11323C5D-9C53-4EFB-A8C6-38FCFCECEB52}" presName="hierRoot2" presStyleCnt="0">
        <dgm:presLayoutVars>
          <dgm:hierBranch val="init"/>
        </dgm:presLayoutVars>
      </dgm:prSet>
      <dgm:spPr/>
    </dgm:pt>
    <dgm:pt modelId="{2BCBA44B-99C2-44D7-8301-DA5CFBA07201}" type="pres">
      <dgm:prSet presAssocID="{11323C5D-9C53-4EFB-A8C6-38FCFCECEB52}" presName="rootComposite" presStyleCnt="0"/>
      <dgm:spPr/>
    </dgm:pt>
    <dgm:pt modelId="{B11A2F39-7900-4C9C-9025-CD291048B804}" type="pres">
      <dgm:prSet presAssocID="{11323C5D-9C53-4EFB-A8C6-38FCFCECEB52}" presName="rootText" presStyleLbl="node4" presStyleIdx="3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6E469-7253-4A04-B2A9-0C5AAC38FE9E}" type="pres">
      <dgm:prSet presAssocID="{11323C5D-9C53-4EFB-A8C6-38FCFCECEB52}" presName="rootConnector" presStyleLbl="node4" presStyleIdx="30" presStyleCnt="39"/>
      <dgm:spPr/>
      <dgm:t>
        <a:bodyPr/>
        <a:lstStyle/>
        <a:p>
          <a:endParaRPr lang="en-US"/>
        </a:p>
      </dgm:t>
    </dgm:pt>
    <dgm:pt modelId="{AF800FB6-0F52-4924-9B74-287DBE411B35}" type="pres">
      <dgm:prSet presAssocID="{11323C5D-9C53-4EFB-A8C6-38FCFCECEB52}" presName="hierChild4" presStyleCnt="0"/>
      <dgm:spPr/>
    </dgm:pt>
    <dgm:pt modelId="{64439023-D542-442B-935C-03E42E5E5F2D}" type="pres">
      <dgm:prSet presAssocID="{11323C5D-9C53-4EFB-A8C6-38FCFCECEB52}" presName="hierChild5" presStyleCnt="0"/>
      <dgm:spPr/>
    </dgm:pt>
    <dgm:pt modelId="{40B3BC5C-5391-4F10-9ED2-F40AFA0508C4}" type="pres">
      <dgm:prSet presAssocID="{ECEC7580-6A0A-4E65-99FD-ED448AFD9A6E}" presName="hierChild5" presStyleCnt="0"/>
      <dgm:spPr/>
    </dgm:pt>
    <dgm:pt modelId="{0EF9B4B5-700D-47CC-BC5D-CE250837EBB3}" type="pres">
      <dgm:prSet presAssocID="{D7431C1B-D175-46AD-BF25-41588F848FE5}" presName="hierChild5" presStyleCnt="0"/>
      <dgm:spPr/>
    </dgm:pt>
    <dgm:pt modelId="{1E1B1137-5AA0-4493-ADC1-AE3E7B9A6393}" type="pres">
      <dgm:prSet presAssocID="{292D2AD9-262A-4129-8A54-8F14EBEAE652}" presName="hierChild5" presStyleCnt="0"/>
      <dgm:spPr/>
    </dgm:pt>
    <dgm:pt modelId="{690250D3-A981-4E5E-9AED-05D4FB56C159}" type="pres">
      <dgm:prSet presAssocID="{390DC223-A358-4598-97C5-0175479AC0AD}" presName="hierChild5" presStyleCnt="0"/>
      <dgm:spPr/>
    </dgm:pt>
    <dgm:pt modelId="{1768C3C2-CA1D-4B8B-9A45-D4DB86E6C337}" type="pres">
      <dgm:prSet presAssocID="{6A5EAB8F-5F39-4EE1-8157-E9167A03F220}" presName="Name37" presStyleLbl="parChTrans1D3" presStyleIdx="8" presStyleCnt="9"/>
      <dgm:spPr/>
      <dgm:t>
        <a:bodyPr/>
        <a:lstStyle/>
        <a:p>
          <a:endParaRPr lang="en-US"/>
        </a:p>
      </dgm:t>
    </dgm:pt>
    <dgm:pt modelId="{E9982393-636D-40BF-9FF4-3E1638748C6B}" type="pres">
      <dgm:prSet presAssocID="{CEBCF9A6-7CB1-4572-87DC-032B2C83B21A}" presName="hierRoot2" presStyleCnt="0">
        <dgm:presLayoutVars>
          <dgm:hierBranch val="init"/>
        </dgm:presLayoutVars>
      </dgm:prSet>
      <dgm:spPr/>
    </dgm:pt>
    <dgm:pt modelId="{8E60E1D6-7262-49AB-A56B-C6361A97F7F5}" type="pres">
      <dgm:prSet presAssocID="{CEBCF9A6-7CB1-4572-87DC-032B2C83B21A}" presName="rootComposite" presStyleCnt="0"/>
      <dgm:spPr/>
    </dgm:pt>
    <dgm:pt modelId="{4F3F1F59-04B1-4A38-9549-E7FF4DD4DFEB}" type="pres">
      <dgm:prSet presAssocID="{CEBCF9A6-7CB1-4572-87DC-032B2C83B21A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6EA39-3363-41D8-B308-83C1739E218C}" type="pres">
      <dgm:prSet presAssocID="{CEBCF9A6-7CB1-4572-87DC-032B2C83B21A}" presName="rootConnector" presStyleLbl="node3" presStyleIdx="8" presStyleCnt="9"/>
      <dgm:spPr/>
      <dgm:t>
        <a:bodyPr/>
        <a:lstStyle/>
        <a:p>
          <a:endParaRPr lang="en-US"/>
        </a:p>
      </dgm:t>
    </dgm:pt>
    <dgm:pt modelId="{2AA46D3D-42D0-4687-AACC-60D32E89494D}" type="pres">
      <dgm:prSet presAssocID="{CEBCF9A6-7CB1-4572-87DC-032B2C83B21A}" presName="hierChild4" presStyleCnt="0"/>
      <dgm:spPr/>
    </dgm:pt>
    <dgm:pt modelId="{FDC4DE5D-A239-4578-AEC1-40FD367B8218}" type="pres">
      <dgm:prSet presAssocID="{085AB43F-D7A8-4160-B6FE-599063E5707D}" presName="Name37" presStyleLbl="parChTrans1D4" presStyleIdx="31" presStyleCnt="39"/>
      <dgm:spPr/>
      <dgm:t>
        <a:bodyPr/>
        <a:lstStyle/>
        <a:p>
          <a:endParaRPr lang="en-US"/>
        </a:p>
      </dgm:t>
    </dgm:pt>
    <dgm:pt modelId="{790DED23-BF26-499C-A1EC-1B7AC810D451}" type="pres">
      <dgm:prSet presAssocID="{BF01FBB5-78B4-4DFA-8514-B4DE74C06EAE}" presName="hierRoot2" presStyleCnt="0">
        <dgm:presLayoutVars>
          <dgm:hierBranch val="init"/>
        </dgm:presLayoutVars>
      </dgm:prSet>
      <dgm:spPr/>
    </dgm:pt>
    <dgm:pt modelId="{4DE3743A-39EE-46F6-B1AA-5BCC6E2D5ADC}" type="pres">
      <dgm:prSet presAssocID="{BF01FBB5-78B4-4DFA-8514-B4DE74C06EAE}" presName="rootComposite" presStyleCnt="0"/>
      <dgm:spPr/>
    </dgm:pt>
    <dgm:pt modelId="{1B006F8B-1CB5-42B1-96F1-165840093A23}" type="pres">
      <dgm:prSet presAssocID="{BF01FBB5-78B4-4DFA-8514-B4DE74C06EAE}" presName="rootText" presStyleLbl="node4" presStyleIdx="3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73AE5A-342A-49BE-8D87-7CD47C96531F}" type="pres">
      <dgm:prSet presAssocID="{BF01FBB5-78B4-4DFA-8514-B4DE74C06EAE}" presName="rootConnector" presStyleLbl="node4" presStyleIdx="31" presStyleCnt="39"/>
      <dgm:spPr/>
      <dgm:t>
        <a:bodyPr/>
        <a:lstStyle/>
        <a:p>
          <a:endParaRPr lang="en-US"/>
        </a:p>
      </dgm:t>
    </dgm:pt>
    <dgm:pt modelId="{49A82758-D966-4665-9C31-60343B81C53A}" type="pres">
      <dgm:prSet presAssocID="{BF01FBB5-78B4-4DFA-8514-B4DE74C06EAE}" presName="hierChild4" presStyleCnt="0"/>
      <dgm:spPr/>
    </dgm:pt>
    <dgm:pt modelId="{412F7F7A-5C7C-4EFB-8900-38EE79256461}" type="pres">
      <dgm:prSet presAssocID="{D7EE4D63-E8C9-4A06-B329-3616C8688CF6}" presName="Name37" presStyleLbl="parChTrans1D4" presStyleIdx="32" presStyleCnt="39"/>
      <dgm:spPr/>
      <dgm:t>
        <a:bodyPr/>
        <a:lstStyle/>
        <a:p>
          <a:endParaRPr lang="en-US"/>
        </a:p>
      </dgm:t>
    </dgm:pt>
    <dgm:pt modelId="{A7D34445-147D-42E8-BF6A-109F1A3695D5}" type="pres">
      <dgm:prSet presAssocID="{2044E78C-2DFA-4B62-8437-4ADFD198B28D}" presName="hierRoot2" presStyleCnt="0">
        <dgm:presLayoutVars>
          <dgm:hierBranch val="init"/>
        </dgm:presLayoutVars>
      </dgm:prSet>
      <dgm:spPr/>
    </dgm:pt>
    <dgm:pt modelId="{E29A297E-BB34-4D80-931F-C80CF8088622}" type="pres">
      <dgm:prSet presAssocID="{2044E78C-2DFA-4B62-8437-4ADFD198B28D}" presName="rootComposite" presStyleCnt="0"/>
      <dgm:spPr/>
    </dgm:pt>
    <dgm:pt modelId="{BC9B15E4-EDAC-4B69-AA1D-CF681CE64EC9}" type="pres">
      <dgm:prSet presAssocID="{2044E78C-2DFA-4B62-8437-4ADFD198B28D}" presName="rootText" presStyleLbl="node4" presStyleIdx="3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83282-CC4B-4DD8-8844-C27DF419DE60}" type="pres">
      <dgm:prSet presAssocID="{2044E78C-2DFA-4B62-8437-4ADFD198B28D}" presName="rootConnector" presStyleLbl="node4" presStyleIdx="32" presStyleCnt="39"/>
      <dgm:spPr/>
      <dgm:t>
        <a:bodyPr/>
        <a:lstStyle/>
        <a:p>
          <a:endParaRPr lang="en-US"/>
        </a:p>
      </dgm:t>
    </dgm:pt>
    <dgm:pt modelId="{9126E5F0-1328-481E-A1B6-63A5D320C4F4}" type="pres">
      <dgm:prSet presAssocID="{2044E78C-2DFA-4B62-8437-4ADFD198B28D}" presName="hierChild4" presStyleCnt="0"/>
      <dgm:spPr/>
    </dgm:pt>
    <dgm:pt modelId="{5DD166AC-FEAC-4742-8E26-CC42B9B2A825}" type="pres">
      <dgm:prSet presAssocID="{1EF2F452-AC50-4E05-981D-253E77707652}" presName="Name37" presStyleLbl="parChTrans1D4" presStyleIdx="33" presStyleCnt="39"/>
      <dgm:spPr/>
      <dgm:t>
        <a:bodyPr/>
        <a:lstStyle/>
        <a:p>
          <a:endParaRPr lang="en-US"/>
        </a:p>
      </dgm:t>
    </dgm:pt>
    <dgm:pt modelId="{B7337608-B603-4ED8-8B4A-53267DC75E00}" type="pres">
      <dgm:prSet presAssocID="{9DF50DD0-C642-4CB2-9DE4-0EA746B0C9E0}" presName="hierRoot2" presStyleCnt="0">
        <dgm:presLayoutVars>
          <dgm:hierBranch val="init"/>
        </dgm:presLayoutVars>
      </dgm:prSet>
      <dgm:spPr/>
    </dgm:pt>
    <dgm:pt modelId="{77CB6C46-858C-497F-8B2E-00C4A41E5395}" type="pres">
      <dgm:prSet presAssocID="{9DF50DD0-C642-4CB2-9DE4-0EA746B0C9E0}" presName="rootComposite" presStyleCnt="0"/>
      <dgm:spPr/>
    </dgm:pt>
    <dgm:pt modelId="{4D4FD729-D0EC-4148-B754-3003B9CDAF95}" type="pres">
      <dgm:prSet presAssocID="{9DF50DD0-C642-4CB2-9DE4-0EA746B0C9E0}" presName="rootText" presStyleLbl="node4" presStyleIdx="3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0DD93-2889-4327-A4FA-21DCC212E322}" type="pres">
      <dgm:prSet presAssocID="{9DF50DD0-C642-4CB2-9DE4-0EA746B0C9E0}" presName="rootConnector" presStyleLbl="node4" presStyleIdx="33" presStyleCnt="39"/>
      <dgm:spPr/>
      <dgm:t>
        <a:bodyPr/>
        <a:lstStyle/>
        <a:p>
          <a:endParaRPr lang="en-US"/>
        </a:p>
      </dgm:t>
    </dgm:pt>
    <dgm:pt modelId="{79ECC514-5111-4958-9C22-5060C85E5BA2}" type="pres">
      <dgm:prSet presAssocID="{9DF50DD0-C642-4CB2-9DE4-0EA746B0C9E0}" presName="hierChild4" presStyleCnt="0"/>
      <dgm:spPr/>
    </dgm:pt>
    <dgm:pt modelId="{98843A50-2757-405D-B273-6DAF12D3D555}" type="pres">
      <dgm:prSet presAssocID="{CD0121F1-1744-4BAD-A518-1E7B365D3919}" presName="Name37" presStyleLbl="parChTrans1D4" presStyleIdx="34" presStyleCnt="39"/>
      <dgm:spPr/>
      <dgm:t>
        <a:bodyPr/>
        <a:lstStyle/>
        <a:p>
          <a:endParaRPr lang="en-US"/>
        </a:p>
      </dgm:t>
    </dgm:pt>
    <dgm:pt modelId="{18B7BE2C-B53F-4C8F-A158-77CE0E7207ED}" type="pres">
      <dgm:prSet presAssocID="{AF0F8FE9-48D5-4D6C-8855-428462F63479}" presName="hierRoot2" presStyleCnt="0">
        <dgm:presLayoutVars>
          <dgm:hierBranch val="init"/>
        </dgm:presLayoutVars>
      </dgm:prSet>
      <dgm:spPr/>
    </dgm:pt>
    <dgm:pt modelId="{C2F90888-8D03-4985-8C63-E9F68E978988}" type="pres">
      <dgm:prSet presAssocID="{AF0F8FE9-48D5-4D6C-8855-428462F63479}" presName="rootComposite" presStyleCnt="0"/>
      <dgm:spPr/>
    </dgm:pt>
    <dgm:pt modelId="{B921874F-14FD-46C1-8CFE-177383D36FE6}" type="pres">
      <dgm:prSet presAssocID="{AF0F8FE9-48D5-4D6C-8855-428462F63479}" presName="rootText" presStyleLbl="node4" presStyleIdx="3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5F62-3EC6-4F41-81E2-1AE48D5A974E}" type="pres">
      <dgm:prSet presAssocID="{AF0F8FE9-48D5-4D6C-8855-428462F63479}" presName="rootConnector" presStyleLbl="node4" presStyleIdx="34" presStyleCnt="39"/>
      <dgm:spPr/>
      <dgm:t>
        <a:bodyPr/>
        <a:lstStyle/>
        <a:p>
          <a:endParaRPr lang="en-US"/>
        </a:p>
      </dgm:t>
    </dgm:pt>
    <dgm:pt modelId="{DB3BBBD9-AE0B-4DBD-8FC8-4373355B7EDC}" type="pres">
      <dgm:prSet presAssocID="{AF0F8FE9-48D5-4D6C-8855-428462F63479}" presName="hierChild4" presStyleCnt="0"/>
      <dgm:spPr/>
    </dgm:pt>
    <dgm:pt modelId="{DD665972-7C9E-4FC0-8767-2266FAF7CBEA}" type="pres">
      <dgm:prSet presAssocID="{AF0F8FE9-48D5-4D6C-8855-428462F63479}" presName="hierChild5" presStyleCnt="0"/>
      <dgm:spPr/>
    </dgm:pt>
    <dgm:pt modelId="{499FCBD1-ED60-4EF8-AF0F-2A08BF249FAB}" type="pres">
      <dgm:prSet presAssocID="{9DF50DD0-C642-4CB2-9DE4-0EA746B0C9E0}" presName="hierChild5" presStyleCnt="0"/>
      <dgm:spPr/>
    </dgm:pt>
    <dgm:pt modelId="{9A1B2AD5-E836-4F53-97E0-88F46076498E}" type="pres">
      <dgm:prSet presAssocID="{2044E78C-2DFA-4B62-8437-4ADFD198B28D}" presName="hierChild5" presStyleCnt="0"/>
      <dgm:spPr/>
    </dgm:pt>
    <dgm:pt modelId="{361E7F15-3198-44BF-B956-33B25EEF80F9}" type="pres">
      <dgm:prSet presAssocID="{BF01FBB5-78B4-4DFA-8514-B4DE74C06EAE}" presName="hierChild5" presStyleCnt="0"/>
      <dgm:spPr/>
    </dgm:pt>
    <dgm:pt modelId="{6660132F-00DF-4BA4-BB26-DFFD3ACC6731}" type="pres">
      <dgm:prSet presAssocID="{C9A5A60D-09B9-4669-A6BA-253EC1492B13}" presName="Name37" presStyleLbl="parChTrans1D4" presStyleIdx="35" presStyleCnt="39"/>
      <dgm:spPr/>
      <dgm:t>
        <a:bodyPr/>
        <a:lstStyle/>
        <a:p>
          <a:endParaRPr lang="en-US"/>
        </a:p>
      </dgm:t>
    </dgm:pt>
    <dgm:pt modelId="{3AD1A874-216B-406E-914A-9362E49B8A56}" type="pres">
      <dgm:prSet presAssocID="{66FDE5CB-1985-4D3D-8B5D-0D0BE77C6E94}" presName="hierRoot2" presStyleCnt="0">
        <dgm:presLayoutVars>
          <dgm:hierBranch val="init"/>
        </dgm:presLayoutVars>
      </dgm:prSet>
      <dgm:spPr/>
    </dgm:pt>
    <dgm:pt modelId="{18F2101B-9209-4E37-8946-E93222BFE09F}" type="pres">
      <dgm:prSet presAssocID="{66FDE5CB-1985-4D3D-8B5D-0D0BE77C6E94}" presName="rootComposite" presStyleCnt="0"/>
      <dgm:spPr/>
    </dgm:pt>
    <dgm:pt modelId="{54EF76FC-C027-4F69-B243-F2ADE4DC1A08}" type="pres">
      <dgm:prSet presAssocID="{66FDE5CB-1985-4D3D-8B5D-0D0BE77C6E94}" presName="rootText" presStyleLbl="node4" presStyleIdx="3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FBB3F-845B-45FC-8F65-541F4B8EBAE9}" type="pres">
      <dgm:prSet presAssocID="{66FDE5CB-1985-4D3D-8B5D-0D0BE77C6E94}" presName="rootConnector" presStyleLbl="node4" presStyleIdx="35" presStyleCnt="39"/>
      <dgm:spPr/>
      <dgm:t>
        <a:bodyPr/>
        <a:lstStyle/>
        <a:p>
          <a:endParaRPr lang="en-US"/>
        </a:p>
      </dgm:t>
    </dgm:pt>
    <dgm:pt modelId="{214A48AB-5D64-420E-A2E3-6D9AB7285CE0}" type="pres">
      <dgm:prSet presAssocID="{66FDE5CB-1985-4D3D-8B5D-0D0BE77C6E94}" presName="hierChild4" presStyleCnt="0"/>
      <dgm:spPr/>
    </dgm:pt>
    <dgm:pt modelId="{796377A7-14E5-48CC-B7F7-5C447006CCBC}" type="pres">
      <dgm:prSet presAssocID="{25E23B3A-A817-4E19-BEEA-CD65911D7205}" presName="Name37" presStyleLbl="parChTrans1D4" presStyleIdx="36" presStyleCnt="39"/>
      <dgm:spPr/>
      <dgm:t>
        <a:bodyPr/>
        <a:lstStyle/>
        <a:p>
          <a:endParaRPr lang="en-US"/>
        </a:p>
      </dgm:t>
    </dgm:pt>
    <dgm:pt modelId="{39868A71-8B61-432A-9F4F-0A6DF415FFC3}" type="pres">
      <dgm:prSet presAssocID="{43FB9FC0-EDA5-4C9B-9CC6-72B0EA5AB868}" presName="hierRoot2" presStyleCnt="0">
        <dgm:presLayoutVars>
          <dgm:hierBranch val="init"/>
        </dgm:presLayoutVars>
      </dgm:prSet>
      <dgm:spPr/>
    </dgm:pt>
    <dgm:pt modelId="{45A1CB7B-9FE7-4189-96C2-C4B9A1B8AA43}" type="pres">
      <dgm:prSet presAssocID="{43FB9FC0-EDA5-4C9B-9CC6-72B0EA5AB868}" presName="rootComposite" presStyleCnt="0"/>
      <dgm:spPr/>
    </dgm:pt>
    <dgm:pt modelId="{7E01AE1E-A981-4BAC-A578-4C0C1C65297E}" type="pres">
      <dgm:prSet presAssocID="{43FB9FC0-EDA5-4C9B-9CC6-72B0EA5AB868}" presName="rootText" presStyleLbl="node4" presStyleIdx="3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FD17BD-B706-48C0-9538-42DC5B100874}" type="pres">
      <dgm:prSet presAssocID="{43FB9FC0-EDA5-4C9B-9CC6-72B0EA5AB868}" presName="rootConnector" presStyleLbl="node4" presStyleIdx="36" presStyleCnt="39"/>
      <dgm:spPr/>
      <dgm:t>
        <a:bodyPr/>
        <a:lstStyle/>
        <a:p>
          <a:endParaRPr lang="en-US"/>
        </a:p>
      </dgm:t>
    </dgm:pt>
    <dgm:pt modelId="{F626D3A6-600D-4116-B019-E2DDFCB81127}" type="pres">
      <dgm:prSet presAssocID="{43FB9FC0-EDA5-4C9B-9CC6-72B0EA5AB868}" presName="hierChild4" presStyleCnt="0"/>
      <dgm:spPr/>
    </dgm:pt>
    <dgm:pt modelId="{1A8C6308-D23D-49B3-A3F6-F7B643AC097B}" type="pres">
      <dgm:prSet presAssocID="{E8540273-5429-4A2D-8E41-C353B0F34401}" presName="Name37" presStyleLbl="parChTrans1D4" presStyleIdx="37" presStyleCnt="39"/>
      <dgm:spPr/>
      <dgm:t>
        <a:bodyPr/>
        <a:lstStyle/>
        <a:p>
          <a:endParaRPr lang="en-US"/>
        </a:p>
      </dgm:t>
    </dgm:pt>
    <dgm:pt modelId="{621B00DC-8C85-474A-AA0F-7637245A75ED}" type="pres">
      <dgm:prSet presAssocID="{08F9F19A-6CB2-4F6E-898C-C2EFF38FD6C0}" presName="hierRoot2" presStyleCnt="0">
        <dgm:presLayoutVars>
          <dgm:hierBranch val="init"/>
        </dgm:presLayoutVars>
      </dgm:prSet>
      <dgm:spPr/>
    </dgm:pt>
    <dgm:pt modelId="{C6E3CB1B-54A7-411B-9FD9-C727E286ABDB}" type="pres">
      <dgm:prSet presAssocID="{08F9F19A-6CB2-4F6E-898C-C2EFF38FD6C0}" presName="rootComposite" presStyleCnt="0"/>
      <dgm:spPr/>
    </dgm:pt>
    <dgm:pt modelId="{4BDC109A-5966-49E4-9757-CFF0F464BF13}" type="pres">
      <dgm:prSet presAssocID="{08F9F19A-6CB2-4F6E-898C-C2EFF38FD6C0}" presName="rootText" presStyleLbl="node4" presStyleIdx="3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D5F94-4EFD-4A6B-9D5E-8D0B7A108DB3}" type="pres">
      <dgm:prSet presAssocID="{08F9F19A-6CB2-4F6E-898C-C2EFF38FD6C0}" presName="rootConnector" presStyleLbl="node4" presStyleIdx="37" presStyleCnt="39"/>
      <dgm:spPr/>
      <dgm:t>
        <a:bodyPr/>
        <a:lstStyle/>
        <a:p>
          <a:endParaRPr lang="en-US"/>
        </a:p>
      </dgm:t>
    </dgm:pt>
    <dgm:pt modelId="{B80FEF2C-9116-4CEA-90C8-BC4F9C598820}" type="pres">
      <dgm:prSet presAssocID="{08F9F19A-6CB2-4F6E-898C-C2EFF38FD6C0}" presName="hierChild4" presStyleCnt="0"/>
      <dgm:spPr/>
    </dgm:pt>
    <dgm:pt modelId="{D41DF27A-BBA9-4673-96D9-1E7726E3E694}" type="pres">
      <dgm:prSet presAssocID="{5BB7FBC2-0217-47E0-9E43-036A67206797}" presName="Name37" presStyleLbl="parChTrans1D4" presStyleIdx="38" presStyleCnt="39"/>
      <dgm:spPr/>
      <dgm:t>
        <a:bodyPr/>
        <a:lstStyle/>
        <a:p>
          <a:endParaRPr lang="en-US"/>
        </a:p>
      </dgm:t>
    </dgm:pt>
    <dgm:pt modelId="{341BF78F-A9CF-4D88-815B-86950AC47B97}" type="pres">
      <dgm:prSet presAssocID="{3A46EF76-DC6A-4A2E-AF96-DD3A91E98224}" presName="hierRoot2" presStyleCnt="0">
        <dgm:presLayoutVars>
          <dgm:hierBranch val="init"/>
        </dgm:presLayoutVars>
      </dgm:prSet>
      <dgm:spPr/>
    </dgm:pt>
    <dgm:pt modelId="{077AEE62-6C7A-44DC-A103-58B102E2E069}" type="pres">
      <dgm:prSet presAssocID="{3A46EF76-DC6A-4A2E-AF96-DD3A91E98224}" presName="rootComposite" presStyleCnt="0"/>
      <dgm:spPr/>
    </dgm:pt>
    <dgm:pt modelId="{FB63FAEA-1A1B-4074-91BF-DCB5BD16F261}" type="pres">
      <dgm:prSet presAssocID="{3A46EF76-DC6A-4A2E-AF96-DD3A91E98224}" presName="rootText" presStyleLbl="node4" presStyleIdx="3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E9944-D6F7-4832-94F9-70CDD145BC48}" type="pres">
      <dgm:prSet presAssocID="{3A46EF76-DC6A-4A2E-AF96-DD3A91E98224}" presName="rootConnector" presStyleLbl="node4" presStyleIdx="38" presStyleCnt="39"/>
      <dgm:spPr/>
      <dgm:t>
        <a:bodyPr/>
        <a:lstStyle/>
        <a:p>
          <a:endParaRPr lang="en-US"/>
        </a:p>
      </dgm:t>
    </dgm:pt>
    <dgm:pt modelId="{EF8868C4-FC64-4246-BDD7-99555D52DC68}" type="pres">
      <dgm:prSet presAssocID="{3A46EF76-DC6A-4A2E-AF96-DD3A91E98224}" presName="hierChild4" presStyleCnt="0"/>
      <dgm:spPr/>
    </dgm:pt>
    <dgm:pt modelId="{EFCB6B10-900E-4989-AE20-D4B8072E48FA}" type="pres">
      <dgm:prSet presAssocID="{3A46EF76-DC6A-4A2E-AF96-DD3A91E98224}" presName="hierChild5" presStyleCnt="0"/>
      <dgm:spPr/>
    </dgm:pt>
    <dgm:pt modelId="{19FCC6D4-450F-43F5-994E-34A242ABD77F}" type="pres">
      <dgm:prSet presAssocID="{08F9F19A-6CB2-4F6E-898C-C2EFF38FD6C0}" presName="hierChild5" presStyleCnt="0"/>
      <dgm:spPr/>
    </dgm:pt>
    <dgm:pt modelId="{86AABFB6-978B-494E-8F38-A931FB150BE9}" type="pres">
      <dgm:prSet presAssocID="{43FB9FC0-EDA5-4C9B-9CC6-72B0EA5AB868}" presName="hierChild5" presStyleCnt="0"/>
      <dgm:spPr/>
    </dgm:pt>
    <dgm:pt modelId="{95F705BC-3765-4338-85EA-6F881C45BAF1}" type="pres">
      <dgm:prSet presAssocID="{66FDE5CB-1985-4D3D-8B5D-0D0BE77C6E94}" presName="hierChild5" presStyleCnt="0"/>
      <dgm:spPr/>
    </dgm:pt>
    <dgm:pt modelId="{AAC8CCCD-5413-4365-8302-1D3C3B442A97}" type="pres">
      <dgm:prSet presAssocID="{CEBCF9A6-7CB1-4572-87DC-032B2C83B21A}" presName="hierChild5" presStyleCnt="0"/>
      <dgm:spPr/>
    </dgm:pt>
    <dgm:pt modelId="{4B7CAC44-18B4-4E67-8442-D66DBDB74C31}" type="pres">
      <dgm:prSet presAssocID="{36F8B169-E241-4359-B30E-A5FAA2B62C2F}" presName="hierChild5" presStyleCnt="0"/>
      <dgm:spPr/>
    </dgm:pt>
    <dgm:pt modelId="{2A7BF8A9-5891-43AA-8BB0-19383B16BFF5}" type="pres">
      <dgm:prSet presAssocID="{CE5422EF-D27E-4F9D-8B9F-2A69360A16C9}" presName="hierChild3" presStyleCnt="0"/>
      <dgm:spPr/>
    </dgm:pt>
    <dgm:pt modelId="{0CADABDC-691D-4255-9545-73E6C4E9244F}" type="pres">
      <dgm:prSet presAssocID="{DC2F503D-F4EB-45E5-A845-F8C37F0EDC9F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C8C88DA6-A7FA-43F1-A2AA-410DF3C04D7E}" type="pres">
      <dgm:prSet presAssocID="{D112A592-960F-4147-8404-C342114218AB}" presName="hierRoot3" presStyleCnt="0">
        <dgm:presLayoutVars>
          <dgm:hierBranch val="init"/>
        </dgm:presLayoutVars>
      </dgm:prSet>
      <dgm:spPr/>
    </dgm:pt>
    <dgm:pt modelId="{80654ABD-17DB-4CFF-816A-278E3C599C1A}" type="pres">
      <dgm:prSet presAssocID="{D112A592-960F-4147-8404-C342114218AB}" presName="rootComposite3" presStyleCnt="0"/>
      <dgm:spPr/>
    </dgm:pt>
    <dgm:pt modelId="{7BD18BFE-CC35-40AF-AD95-52FC531273D3}" type="pres">
      <dgm:prSet presAssocID="{D112A592-960F-4147-8404-C342114218A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B9BB0-E561-4AD2-80E1-85130E185719}" type="pres">
      <dgm:prSet presAssocID="{D112A592-960F-4147-8404-C342114218A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8B25F420-27E1-4102-BCFA-927EDF1E4104}" type="pres">
      <dgm:prSet presAssocID="{D112A592-960F-4147-8404-C342114218AB}" presName="hierChild6" presStyleCnt="0"/>
      <dgm:spPr/>
    </dgm:pt>
    <dgm:pt modelId="{2BA93C13-5469-4744-B32A-EF51DAD09511}" type="pres">
      <dgm:prSet presAssocID="{D112A592-960F-4147-8404-C342114218AB}" presName="hierChild7" presStyleCnt="0"/>
      <dgm:spPr/>
    </dgm:pt>
  </dgm:ptLst>
  <dgm:cxnLst>
    <dgm:cxn modelId="{A0338453-D005-47A3-914F-1E22C79D833F}" type="presOf" srcId="{DE16F386-99DD-423F-BE9D-85C18331C713}" destId="{F9C8A789-7F9C-4F69-9C77-2E0E22256BB6}" srcOrd="0" destOrd="0" presId="urn:microsoft.com/office/officeart/2005/8/layout/orgChart1"/>
    <dgm:cxn modelId="{1688E9F2-EE24-44B5-BA93-9D6438BDC2B2}" type="presOf" srcId="{D112A592-960F-4147-8404-C342114218AB}" destId="{7BD18BFE-CC35-40AF-AD95-52FC531273D3}" srcOrd="0" destOrd="0" presId="urn:microsoft.com/office/officeart/2005/8/layout/orgChart1"/>
    <dgm:cxn modelId="{654A234A-1924-4459-B6B2-C57425723280}" type="presOf" srcId="{3C02164C-C749-441C-9E86-5D62CA7AD2F4}" destId="{17DE15F6-2CEB-46BE-AC81-8B0E5FD48865}" srcOrd="0" destOrd="0" presId="urn:microsoft.com/office/officeart/2005/8/layout/orgChart1"/>
    <dgm:cxn modelId="{922F877D-F3CC-429D-90B4-9567A1713E79}" type="presOf" srcId="{DE1D40B3-DB89-4A7B-9E51-C541A2A84D80}" destId="{C3E29B3B-11FB-4B54-81A9-BD0010DF9919}" srcOrd="0" destOrd="0" presId="urn:microsoft.com/office/officeart/2005/8/layout/orgChart1"/>
    <dgm:cxn modelId="{41260F90-F38D-4750-812B-1443402D7F34}" type="presOf" srcId="{32D275F6-3965-48B2-B4B3-943F48290E55}" destId="{732E6281-144A-4D7D-8F2D-8080A03E658F}" srcOrd="1" destOrd="0" presId="urn:microsoft.com/office/officeart/2005/8/layout/orgChart1"/>
    <dgm:cxn modelId="{8AAD8746-C85E-4CF6-B7F7-13405036A9C3}" type="presOf" srcId="{D7EE4D63-E8C9-4A06-B329-3616C8688CF6}" destId="{412F7F7A-5C7C-4EFB-8900-38EE79256461}" srcOrd="0" destOrd="0" presId="urn:microsoft.com/office/officeart/2005/8/layout/orgChart1"/>
    <dgm:cxn modelId="{99E6E251-9B09-4195-ADC4-19F30D017590}" srcId="{1C684FF9-DA8F-408C-AA9A-B2B10FD30385}" destId="{E6937FC8-90AE-457A-9915-A4A333DCDC10}" srcOrd="0" destOrd="0" parTransId="{F9F1FA8F-85E9-4C31-8409-60C70D476FAF}" sibTransId="{8CF70E9D-D9F0-4129-9265-E1610392183C}"/>
    <dgm:cxn modelId="{74902D38-0D24-45E4-8538-DFBC3F8EF492}" srcId="{9BD28A36-8CE9-47B3-AF57-91BD6C1DE768}" destId="{BBF32DDC-AEB3-4933-BEF2-2093F4F42C29}" srcOrd="0" destOrd="0" parTransId="{64D449D0-5690-4D78-A91C-C2C6A172F057}" sibTransId="{DD07CE4B-2144-45B5-82F1-81B9FF2D4A98}"/>
    <dgm:cxn modelId="{69C0B21B-4F00-4CD2-ABAF-95793E5E87EA}" srcId="{2044E78C-2DFA-4B62-8437-4ADFD198B28D}" destId="{9DF50DD0-C642-4CB2-9DE4-0EA746B0C9E0}" srcOrd="0" destOrd="0" parTransId="{1EF2F452-AC50-4E05-981D-253E77707652}" sibTransId="{19C8C806-CA40-4868-B192-B542042841A4}"/>
    <dgm:cxn modelId="{43A01121-A422-44D9-A99F-0E7426220974}" srcId="{2AC6C22B-E754-4DF1-AFF8-FC9D952ED454}" destId="{7E302A67-B101-4E37-9720-0674C29A6F4A}" srcOrd="0" destOrd="0" parTransId="{A8F7AF91-36C0-47C9-BEE4-0A4B3EA8434B}" sibTransId="{DCC3F6F6-9C2B-48C4-86E6-1365FED50AD5}"/>
    <dgm:cxn modelId="{EE4F7B83-3A83-4EE0-BBDC-D467A72E597F}" srcId="{43FB9FC0-EDA5-4C9B-9CC6-72B0EA5AB868}" destId="{08F9F19A-6CB2-4F6E-898C-C2EFF38FD6C0}" srcOrd="0" destOrd="0" parTransId="{E8540273-5429-4A2D-8E41-C353B0F34401}" sibTransId="{42734E9B-F3D3-4275-BC88-BFE489F2AFF9}"/>
    <dgm:cxn modelId="{4D1DAF1B-1467-4B0B-A6A0-BF65A502DFE1}" type="presOf" srcId="{6A5EAB8F-5F39-4EE1-8157-E9167A03F220}" destId="{1768C3C2-CA1D-4B8B-9A45-D4DB86E6C337}" srcOrd="0" destOrd="0" presId="urn:microsoft.com/office/officeart/2005/8/layout/orgChart1"/>
    <dgm:cxn modelId="{B3F4DC6A-658F-4B60-9F0B-9A2416376D6C}" type="presOf" srcId="{10156A5A-E07B-4844-8B38-CA061A9BC42D}" destId="{69F5EB16-3700-46FE-9678-1DC558844863}" srcOrd="0" destOrd="0" presId="urn:microsoft.com/office/officeart/2005/8/layout/orgChart1"/>
    <dgm:cxn modelId="{9C2EDA1D-5982-4629-8557-A074627C1F07}" srcId="{36F8B169-E241-4359-B30E-A5FAA2B62C2F}" destId="{390DC223-A358-4598-97C5-0175479AC0AD}" srcOrd="3" destOrd="0" parTransId="{73490CD3-DC45-4B8D-A0F9-279EE574A823}" sibTransId="{1D60443D-789C-4098-B357-C0F923F79134}"/>
    <dgm:cxn modelId="{7A9DFC25-04DA-46E1-8D2D-FAAD1D562B7C}" type="presOf" srcId="{64D449D0-5690-4D78-A91C-C2C6A172F057}" destId="{BD8C5D8C-14CB-453A-BF17-42C268F6AF40}" srcOrd="0" destOrd="0" presId="urn:microsoft.com/office/officeart/2005/8/layout/orgChart1"/>
    <dgm:cxn modelId="{4677EFA4-4167-4B6C-9B7F-30E44F120461}" type="presOf" srcId="{32D275F6-3965-48B2-B4B3-943F48290E55}" destId="{937B624E-8AC2-4ECE-9B9A-EBF27C75EA4B}" srcOrd="0" destOrd="0" presId="urn:microsoft.com/office/officeart/2005/8/layout/orgChart1"/>
    <dgm:cxn modelId="{D3F50FF8-6643-48A7-973D-3609E6A7BCFD}" type="presOf" srcId="{CEBCF9A6-7CB1-4572-87DC-032B2C83B21A}" destId="{1906EA39-3363-41D8-B308-83C1739E218C}" srcOrd="1" destOrd="0" presId="urn:microsoft.com/office/officeart/2005/8/layout/orgChart1"/>
    <dgm:cxn modelId="{1A4FE613-9870-4377-847B-C69AC072B223}" type="presOf" srcId="{AADF2FBF-517B-407A-9497-ACD66CB1DA75}" destId="{D2D91502-5EE7-4D14-8994-1B73005C6358}" srcOrd="1" destOrd="0" presId="urn:microsoft.com/office/officeart/2005/8/layout/orgChart1"/>
    <dgm:cxn modelId="{B656D47C-4313-4DA1-AA53-B20175576D21}" type="presOf" srcId="{325C0EEA-5DC9-4243-86A6-87ACE7694E70}" destId="{4CB0664C-4F6C-4211-9199-A5ABE63FDC9A}" srcOrd="0" destOrd="0" presId="urn:microsoft.com/office/officeart/2005/8/layout/orgChart1"/>
    <dgm:cxn modelId="{BC483BF1-1FCE-4593-8FDE-B6315DFF11BE}" type="presOf" srcId="{D2022F4A-B84A-490B-AC6C-03A4554E54FE}" destId="{7EF6C7EA-483E-472B-90B7-B25E0EE315F8}" srcOrd="1" destOrd="0" presId="urn:microsoft.com/office/officeart/2005/8/layout/orgChart1"/>
    <dgm:cxn modelId="{7ED3D2B0-6C2F-4711-88C5-D8BA9DAF4D87}" type="presOf" srcId="{C09FD46B-7DF2-46EA-A4FA-B12D87E01B69}" destId="{9253BD3B-C525-424B-BD12-BE30FB8A502A}" srcOrd="0" destOrd="0" presId="urn:microsoft.com/office/officeart/2005/8/layout/orgChart1"/>
    <dgm:cxn modelId="{BBE492B1-8E1F-457E-BABC-788E682A80C5}" type="presOf" srcId="{F9F1FA8F-85E9-4C31-8409-60C70D476FAF}" destId="{A872F2EA-4434-4FEE-8B6D-EEA9FE152065}" srcOrd="0" destOrd="0" presId="urn:microsoft.com/office/officeart/2005/8/layout/orgChart1"/>
    <dgm:cxn modelId="{E7E91A5E-FBB7-4F43-8699-6D82078E90E1}" srcId="{05E4A0A4-A97F-4E1D-9A51-65A3282E0B6A}" destId="{9EA67007-209C-49B9-833B-886FC9FA92CA}" srcOrd="0" destOrd="0" parTransId="{3C02164C-C749-441C-9E86-5D62CA7AD2F4}" sibTransId="{D1FFD60E-8675-4AF3-8061-B93804EC3108}"/>
    <dgm:cxn modelId="{1ED653D3-27C8-40DC-BC52-F320E63B3C91}" type="presOf" srcId="{9D2073BF-7378-4542-AC41-AEB70F13174A}" destId="{8BE4CEB3-053C-461F-BE34-B54EC196D4E3}" srcOrd="0" destOrd="0" presId="urn:microsoft.com/office/officeart/2005/8/layout/orgChart1"/>
    <dgm:cxn modelId="{E2D4FAC7-2220-42A1-AE20-9894DB899EC1}" type="presOf" srcId="{5BB7FBC2-0217-47E0-9E43-036A67206797}" destId="{D41DF27A-BBA9-4673-96D9-1E7726E3E694}" srcOrd="0" destOrd="0" presId="urn:microsoft.com/office/officeart/2005/8/layout/orgChart1"/>
    <dgm:cxn modelId="{5AACF94B-C358-4DA2-84B9-A49323F70B6D}" srcId="{36F8B169-E241-4359-B30E-A5FAA2B62C2F}" destId="{CEBCF9A6-7CB1-4572-87DC-032B2C83B21A}" srcOrd="4" destOrd="0" parTransId="{6A5EAB8F-5F39-4EE1-8157-E9167A03F220}" sibTransId="{01420B51-4B6F-4489-AD10-0EEFA6245BA9}"/>
    <dgm:cxn modelId="{31C6A269-BA43-42F2-BAD0-5EAD19A1EDED}" type="presOf" srcId="{AE21DA29-6444-4551-B788-4CEB4B74D17C}" destId="{8C61AEE3-1F84-45A0-BF0C-36E29313574A}" srcOrd="1" destOrd="0" presId="urn:microsoft.com/office/officeart/2005/8/layout/orgChart1"/>
    <dgm:cxn modelId="{76E404F4-8CDB-4435-95E7-5A5C1E111376}" srcId="{32D275F6-3965-48B2-B4B3-943F48290E55}" destId="{D03FDA5B-3CB1-456B-A4FF-ED4960A49D1C}" srcOrd="0" destOrd="0" parTransId="{52E86680-B665-4E31-BDEA-982A1EF2100E}" sibTransId="{E6FF923A-1110-4911-A5E4-A054CEE53BCD}"/>
    <dgm:cxn modelId="{3ED47BED-A2D4-4CBD-804A-3003DFC8B6FD}" type="presOf" srcId="{390DC223-A358-4598-97C5-0175479AC0AD}" destId="{E03537B0-2253-44DE-9EA2-849B42652D4E}" srcOrd="0" destOrd="0" presId="urn:microsoft.com/office/officeart/2005/8/layout/orgChart1"/>
    <dgm:cxn modelId="{2B2E0AE8-6B0F-449A-AF17-1E06F51CC314}" type="presOf" srcId="{9C5C609F-EA0F-4B7A-ADF5-BEFF2C2C13F1}" destId="{18E1DE1A-379B-4842-8812-DF5D850DE50A}" srcOrd="1" destOrd="0" presId="urn:microsoft.com/office/officeart/2005/8/layout/orgChart1"/>
    <dgm:cxn modelId="{A3014D92-A4A6-4209-875B-9520BA5D247E}" type="presOf" srcId="{43FB9FC0-EDA5-4C9B-9CC6-72B0EA5AB868}" destId="{15FD17BD-B706-48C0-9538-42DC5B100874}" srcOrd="1" destOrd="0" presId="urn:microsoft.com/office/officeart/2005/8/layout/orgChart1"/>
    <dgm:cxn modelId="{550873E3-2A6F-41A2-BE34-543F9D3B026E}" type="presOf" srcId="{2AC6C22B-E754-4DF1-AFF8-FC9D952ED454}" destId="{27AB2232-AA04-4DB8-8B7B-5CC803A4CE3E}" srcOrd="1" destOrd="0" presId="urn:microsoft.com/office/officeart/2005/8/layout/orgChart1"/>
    <dgm:cxn modelId="{78E6B761-59D9-442F-94DA-6AC3D4507C52}" type="presOf" srcId="{73714603-BE67-4E0A-8442-37E860C0FBD4}" destId="{94C977BE-40E9-45E3-8EF6-69EAF9607429}" srcOrd="0" destOrd="0" presId="urn:microsoft.com/office/officeart/2005/8/layout/orgChart1"/>
    <dgm:cxn modelId="{BB0E6299-664B-4CAF-8DE2-FE29248BD80F}" type="presOf" srcId="{77FAFFE7-1761-4BCD-9480-C6305DB456ED}" destId="{EC630752-054E-449C-AB01-41C79131B9A9}" srcOrd="0" destOrd="0" presId="urn:microsoft.com/office/officeart/2005/8/layout/orgChart1"/>
    <dgm:cxn modelId="{7EB4D522-0EE1-4A73-A4BD-FFEB85EA0AC7}" srcId="{D03FDA5B-3CB1-456B-A4FF-ED4960A49D1C}" destId="{D2022F4A-B84A-490B-AC6C-03A4554E54FE}" srcOrd="0" destOrd="0" parTransId="{10156A5A-E07B-4844-8B38-CA061A9BC42D}" sibTransId="{C59C0081-FA0C-4775-AD21-2290529D9435}"/>
    <dgm:cxn modelId="{8F573927-6F12-431A-936E-D1D17E3CFD59}" type="presOf" srcId="{DC2F503D-F4EB-45E5-A845-F8C37F0EDC9F}" destId="{0CADABDC-691D-4255-9545-73E6C4E9244F}" srcOrd="0" destOrd="0" presId="urn:microsoft.com/office/officeart/2005/8/layout/orgChart1"/>
    <dgm:cxn modelId="{8D7A025F-6FD6-4CA2-8135-BA0E92E3BE1B}" type="presOf" srcId="{622DCE46-208D-4F4D-A497-9428458148C6}" destId="{962E9736-10AA-4B5A-B2AF-3E9433F22BC5}" srcOrd="0" destOrd="0" presId="urn:microsoft.com/office/officeart/2005/8/layout/orgChart1"/>
    <dgm:cxn modelId="{6F20D93F-F0C3-4474-ADBA-9225A5284A10}" type="presOf" srcId="{3A46EF76-DC6A-4A2E-AF96-DD3A91E98224}" destId="{FB63FAEA-1A1B-4074-91BF-DCB5BD16F261}" srcOrd="0" destOrd="0" presId="urn:microsoft.com/office/officeart/2005/8/layout/orgChart1"/>
    <dgm:cxn modelId="{70A96DE1-D102-4631-9349-0FD53BE0EF28}" srcId="{36F8B169-E241-4359-B30E-A5FAA2B62C2F}" destId="{1C684FF9-DA8F-408C-AA9A-B2B10FD30385}" srcOrd="0" destOrd="0" parTransId="{EF29532B-5035-4CCF-94C2-3BAF0208FDB9}" sibTransId="{824F6259-D704-4F89-8A52-16C364717A2D}"/>
    <dgm:cxn modelId="{2F036E52-D037-4E3B-BF43-37D0529CD4A6}" type="presOf" srcId="{31D54160-E23F-436B-9D54-B0A7DE05D93B}" destId="{A0081574-A2E6-475C-8AAE-E3CDF7EB3DD3}" srcOrd="0" destOrd="0" presId="urn:microsoft.com/office/officeart/2005/8/layout/orgChart1"/>
    <dgm:cxn modelId="{D1BDABDE-7047-4C50-ADC0-958F74D622AC}" type="presOf" srcId="{9EA67007-209C-49B9-833B-886FC9FA92CA}" destId="{AA96DB60-C29D-450B-9ECA-D6B0F731D4C0}" srcOrd="1" destOrd="0" presId="urn:microsoft.com/office/officeart/2005/8/layout/orgChart1"/>
    <dgm:cxn modelId="{6A74D564-0688-4665-B5C4-C7856AE3C472}" type="presOf" srcId="{6616263B-0848-4A3F-8E60-248257130355}" destId="{42FB0289-C17B-4C23-831D-68540D6425A7}" srcOrd="0" destOrd="0" presId="urn:microsoft.com/office/officeart/2005/8/layout/orgChart1"/>
    <dgm:cxn modelId="{E560DDF9-A6AF-4C5C-AB88-CA5D4121548D}" srcId="{CEBCF9A6-7CB1-4572-87DC-032B2C83B21A}" destId="{BF01FBB5-78B4-4DFA-8514-B4DE74C06EAE}" srcOrd="0" destOrd="0" parTransId="{085AB43F-D7A8-4160-B6FE-599063E5707D}" sibTransId="{C16AFE85-86BA-4646-B349-40D0297F1616}"/>
    <dgm:cxn modelId="{871B34EB-97A8-4AB1-B10D-EC9612948254}" srcId="{36F8B169-E241-4359-B30E-A5FAA2B62C2F}" destId="{07CC741E-DEC4-4B62-B798-F757A160C33E}" srcOrd="2" destOrd="0" parTransId="{325C0EEA-5DC9-4243-86A6-87ACE7694E70}" sibTransId="{DCC81F14-2C5B-4A45-B23E-27A54E1584D8}"/>
    <dgm:cxn modelId="{5B0C4AE5-A40A-4C99-B778-7712D86BE3D8}" type="presOf" srcId="{6BB68DAD-A3E7-4539-BC3A-42D51A020E81}" destId="{2CF1C5D8-08E8-47D7-856B-BDEC7E239364}" srcOrd="0" destOrd="0" presId="urn:microsoft.com/office/officeart/2005/8/layout/orgChart1"/>
    <dgm:cxn modelId="{8DA758C9-BB41-4FF5-8919-6BE31BCCF24E}" type="presOf" srcId="{AADF2FBF-517B-407A-9497-ACD66CB1DA75}" destId="{F4AFC9AF-37E8-40D1-823D-ADF962333955}" srcOrd="0" destOrd="0" presId="urn:microsoft.com/office/officeart/2005/8/layout/orgChart1"/>
    <dgm:cxn modelId="{2AC8507E-E786-44AC-B8EE-DDCD6DF15F2A}" type="presOf" srcId="{31B2ED42-F816-4775-98E7-84F40493DA59}" destId="{D9121A4A-FA55-4158-A116-974D54067D0E}" srcOrd="0" destOrd="0" presId="urn:microsoft.com/office/officeart/2005/8/layout/orgChart1"/>
    <dgm:cxn modelId="{E5CD01BF-E0DE-4927-BB74-ABE3266FE2F6}" type="presOf" srcId="{7E302A67-B101-4E37-9720-0674C29A6F4A}" destId="{E290AF86-DBA5-41CE-8E3A-70054D354719}" srcOrd="1" destOrd="0" presId="urn:microsoft.com/office/officeart/2005/8/layout/orgChart1"/>
    <dgm:cxn modelId="{EAEF8BC6-90AD-4D61-9DDB-B8F525CC1358}" type="presOf" srcId="{CE5422EF-D27E-4F9D-8B9F-2A69360A16C9}" destId="{D94E4045-EC5C-4125-A1AB-4AAEF97FD25C}" srcOrd="0" destOrd="0" presId="urn:microsoft.com/office/officeart/2005/8/layout/orgChart1"/>
    <dgm:cxn modelId="{C34149F9-CB38-4F24-9465-CC3DE717EC94}" srcId="{246C4EF8-1B79-4F4E-9057-FB78A5AFFD09}" destId="{3254986D-554D-445B-A9DE-D9E8170EECC6}" srcOrd="0" destOrd="0" parTransId="{C5C6FD18-0B19-414C-AB5A-A03D780DC274}" sibTransId="{7FD95136-3281-46FB-A618-02D20412F105}"/>
    <dgm:cxn modelId="{663374F1-BA1E-4824-A6FC-FD6ED6179F15}" type="presOf" srcId="{BBF32DDC-AEB3-4933-BEF2-2093F4F42C29}" destId="{A35218CC-AD6C-487B-8C6F-D40C15E3987F}" srcOrd="0" destOrd="0" presId="urn:microsoft.com/office/officeart/2005/8/layout/orgChart1"/>
    <dgm:cxn modelId="{86C04A3F-F6CD-412B-A407-46B28E84E1E6}" srcId="{AE21DA29-6444-4551-B788-4CEB4B74D17C}" destId="{340BA854-B091-4F56-A183-F7F0451590F6}" srcOrd="0" destOrd="0" parTransId="{31D54160-E23F-436B-9D54-B0A7DE05D93B}" sibTransId="{356F5808-DF6F-40DD-B0D4-0A760E02999E}"/>
    <dgm:cxn modelId="{B0EE8664-2DDE-4FBC-9A75-7F5B54EA05AD}" type="presOf" srcId="{1C684FF9-DA8F-408C-AA9A-B2B10FD30385}" destId="{0495FF84-0A6F-4988-8813-8868B44E8F4A}" srcOrd="1" destOrd="0" presId="urn:microsoft.com/office/officeart/2005/8/layout/orgChart1"/>
    <dgm:cxn modelId="{38C44659-44F8-4147-82ED-3C9291176B0B}" type="presOf" srcId="{3254986D-554D-445B-A9DE-D9E8170EECC6}" destId="{0463B13F-05B2-43BD-82A0-7481C6C9ECB8}" srcOrd="0" destOrd="0" presId="urn:microsoft.com/office/officeart/2005/8/layout/orgChart1"/>
    <dgm:cxn modelId="{BF8B13C0-EA86-4247-B05D-34BE606453BE}" type="presOf" srcId="{1EF2F452-AC50-4E05-981D-253E77707652}" destId="{5DD166AC-FEAC-4742-8E26-CC42B9B2A825}" srcOrd="0" destOrd="0" presId="urn:microsoft.com/office/officeart/2005/8/layout/orgChart1"/>
    <dgm:cxn modelId="{8C3EAE93-17DE-4A47-B31F-8D5374A56BED}" type="presOf" srcId="{355E2C71-EB79-488A-8B9F-AC2DBEEC4376}" destId="{9CFF40A9-0B38-4F3F-BAB3-1579B8247B67}" srcOrd="0" destOrd="0" presId="urn:microsoft.com/office/officeart/2005/8/layout/orgChart1"/>
    <dgm:cxn modelId="{CF5F1975-CED7-4EB9-8071-B10D6C7D5E94}" type="presOf" srcId="{9DF50DD0-C642-4CB2-9DE4-0EA746B0C9E0}" destId="{9610DD93-2889-4327-A4FA-21DCC212E322}" srcOrd="1" destOrd="0" presId="urn:microsoft.com/office/officeart/2005/8/layout/orgChart1"/>
    <dgm:cxn modelId="{0BECF3D9-32CD-4A8D-91DE-D39D1654AA14}" type="presOf" srcId="{3254986D-554D-445B-A9DE-D9E8170EECC6}" destId="{33D48319-1C02-439E-A952-43B851F9C1C9}" srcOrd="1" destOrd="0" presId="urn:microsoft.com/office/officeart/2005/8/layout/orgChart1"/>
    <dgm:cxn modelId="{9D25DBBA-4132-4C51-B176-C7C669123774}" type="presOf" srcId="{66FDE5CB-1985-4D3D-8B5D-0D0BE77C6E94}" destId="{54EF76FC-C027-4F69-B243-F2ADE4DC1A08}" srcOrd="0" destOrd="0" presId="urn:microsoft.com/office/officeart/2005/8/layout/orgChart1"/>
    <dgm:cxn modelId="{50B63658-3DD2-43BA-9657-70E9F533D8B7}" type="presOf" srcId="{EFEE5BF6-F9F8-4080-9BAE-5D24D3EB1E66}" destId="{AE129640-C553-4EFC-A0A7-BCD5D29C6473}" srcOrd="1" destOrd="0" presId="urn:microsoft.com/office/officeart/2005/8/layout/orgChart1"/>
    <dgm:cxn modelId="{16CCE1D0-3022-4FCA-A15C-1A98DE0A3B5A}" type="presOf" srcId="{3407F746-65D3-4B9E-A24F-36C6F78AD499}" destId="{9163F9DA-AE56-455D-BB88-FD96E0412871}" srcOrd="0" destOrd="0" presId="urn:microsoft.com/office/officeart/2005/8/layout/orgChart1"/>
    <dgm:cxn modelId="{BC5C6D48-7B3B-4076-83A4-B24E646D98F5}" type="presOf" srcId="{A82B1D28-5188-4DFB-B76A-24101B18299B}" destId="{34673C46-01B7-40BE-87B1-B5863A78A6E9}" srcOrd="1" destOrd="0" presId="urn:microsoft.com/office/officeart/2005/8/layout/orgChart1"/>
    <dgm:cxn modelId="{CD72A66D-DB8D-4856-B55B-7FB986DA2B9E}" type="presOf" srcId="{15E82B75-DBE9-4EB6-BCDC-7DD95FA4715D}" destId="{D5E68D44-91C7-47C0-9AB1-D7F3D9C70011}" srcOrd="0" destOrd="0" presId="urn:microsoft.com/office/officeart/2005/8/layout/orgChart1"/>
    <dgm:cxn modelId="{0725CDFC-0CD8-462E-8115-1B82FF78AE37}" type="presOf" srcId="{2A9FED7F-A430-4428-9096-4B3BE17F3776}" destId="{E7E085C5-EE76-4BDB-8213-5FF676D04AFC}" srcOrd="0" destOrd="0" presId="urn:microsoft.com/office/officeart/2005/8/layout/orgChart1"/>
    <dgm:cxn modelId="{3D687293-A2A8-4ACF-AFE2-F494A2A2A447}" srcId="{15E82B75-DBE9-4EB6-BCDC-7DD95FA4715D}" destId="{9BD28A36-8CE9-47B3-AF57-91BD6C1DE768}" srcOrd="0" destOrd="0" parTransId="{2C67EB3F-863A-4DED-BD0A-DCF52325C7BB}" sibTransId="{55A6D95F-B754-41EE-8EF4-3258359CE06A}"/>
    <dgm:cxn modelId="{EFC5518C-6B53-4FB6-818D-80B465B12853}" type="presOf" srcId="{7B81CB57-C6BD-4FEE-8EB4-45A5242C2EB8}" destId="{528C347B-20C3-4447-8588-0B0678C9C2F9}" srcOrd="0" destOrd="0" presId="urn:microsoft.com/office/officeart/2005/8/layout/orgChart1"/>
    <dgm:cxn modelId="{8DF9E112-5F1D-454E-BD14-047F1E078EF0}" type="presOf" srcId="{08F9F19A-6CB2-4F6E-898C-C2EFF38FD6C0}" destId="{4BDC109A-5966-49E4-9757-CFF0F464BF13}" srcOrd="0" destOrd="0" presId="urn:microsoft.com/office/officeart/2005/8/layout/orgChart1"/>
    <dgm:cxn modelId="{02B6B880-4F21-4204-9DC8-BF24290583FC}" srcId="{DC44BFED-B9E4-4743-93D6-BFACFD42C33E}" destId="{2AC6C22B-E754-4DF1-AFF8-FC9D952ED454}" srcOrd="0" destOrd="0" parTransId="{20695966-43E1-4689-AA04-333B64E65894}" sibTransId="{E8137589-4C15-49EF-91F5-FD45FDCE2686}"/>
    <dgm:cxn modelId="{19653E8C-E169-4429-84B6-0741D084951B}" srcId="{CE5422EF-D27E-4F9D-8B9F-2A69360A16C9}" destId="{36F8B169-E241-4359-B30E-A5FAA2B62C2F}" srcOrd="3" destOrd="0" parTransId="{355E2C71-EB79-488A-8B9F-AC2DBEEC4376}" sibTransId="{770A9505-E79A-48D8-8292-CFED09335D4B}"/>
    <dgm:cxn modelId="{A948E6DC-3D2F-48BF-9E60-537028648216}" type="presOf" srcId="{97D63800-9B3D-4F17-81D1-E2EB9DD127D7}" destId="{71711E40-CD00-4C34-BACF-43B9021CB642}" srcOrd="0" destOrd="0" presId="urn:microsoft.com/office/officeart/2005/8/layout/orgChart1"/>
    <dgm:cxn modelId="{03EF90C8-8ECB-47C0-978E-86A77D01C802}" type="presOf" srcId="{2AC6C22B-E754-4DF1-AFF8-FC9D952ED454}" destId="{75642253-DBFB-45B1-8FFC-85BF49D6482C}" srcOrd="0" destOrd="0" presId="urn:microsoft.com/office/officeart/2005/8/layout/orgChart1"/>
    <dgm:cxn modelId="{C26D753E-8CF2-43D3-9059-188B24E51D92}" type="presOf" srcId="{2E7C6414-84D7-4591-98FB-4441765FDA5A}" destId="{F71EC721-1121-45B4-A77B-C93263D6D4CD}" srcOrd="1" destOrd="0" presId="urn:microsoft.com/office/officeart/2005/8/layout/orgChart1"/>
    <dgm:cxn modelId="{0676325A-1243-425D-AE1E-DCFCBC793C6D}" type="presOf" srcId="{C9A5A60D-09B9-4669-A6BA-253EC1492B13}" destId="{6660132F-00DF-4BA4-BB26-DFFD3ACC6731}" srcOrd="0" destOrd="0" presId="urn:microsoft.com/office/officeart/2005/8/layout/orgChart1"/>
    <dgm:cxn modelId="{E9A78C33-6097-4E6E-879F-BF6135FCC8BB}" type="presOf" srcId="{A82B1D28-5188-4DFB-B76A-24101B18299B}" destId="{47BD8BE6-C7D6-4081-9076-C8122F1A5B1C}" srcOrd="0" destOrd="0" presId="urn:microsoft.com/office/officeart/2005/8/layout/orgChart1"/>
    <dgm:cxn modelId="{B282A556-A449-4C69-BA0B-F657B70479AD}" srcId="{CE5422EF-D27E-4F9D-8B9F-2A69360A16C9}" destId="{A2BA9345-0E7E-40E8-A6AC-87A62259639B}" srcOrd="1" destOrd="0" parTransId="{34FF34F8-1806-4972-BF91-70B387EF4F38}" sibTransId="{E9F12BFB-250D-4341-9637-55133F5D8B69}"/>
    <dgm:cxn modelId="{8D6DE4E0-B94E-415D-8474-B56D0A8258D5}" type="presOf" srcId="{ECEC7580-6A0A-4E65-99FD-ED448AFD9A6E}" destId="{F41852D1-7456-46F8-88EE-737C77C0AA5B}" srcOrd="0" destOrd="0" presId="urn:microsoft.com/office/officeart/2005/8/layout/orgChart1"/>
    <dgm:cxn modelId="{DB4509F6-7B20-47DB-9F57-1F25482A8932}" type="presOf" srcId="{07CC741E-DEC4-4B62-B798-F757A160C33E}" destId="{D3CC4C05-98F4-4590-84FD-452D5B09AFBF}" srcOrd="1" destOrd="0" presId="urn:microsoft.com/office/officeart/2005/8/layout/orgChart1"/>
    <dgm:cxn modelId="{3E9DF455-8828-49E0-8BCC-6C8F65FB4591}" type="presOf" srcId="{0AA2A80B-0D50-40CB-B5C0-12205D144CB1}" destId="{F4675DAE-FD45-4442-B68E-79223DB39BC1}" srcOrd="0" destOrd="0" presId="urn:microsoft.com/office/officeart/2005/8/layout/orgChart1"/>
    <dgm:cxn modelId="{19ABA2CA-0873-4A8E-9789-6229CC7A201C}" type="presOf" srcId="{DC44BFED-B9E4-4743-93D6-BFACFD42C33E}" destId="{81D4AAD1-452E-4D62-9208-582973DC622D}" srcOrd="1" destOrd="0" presId="urn:microsoft.com/office/officeart/2005/8/layout/orgChart1"/>
    <dgm:cxn modelId="{52F48340-7325-4513-AD6E-6CEE4A49C761}" type="presOf" srcId="{42C2FE38-9BA0-46A0-976F-189F048B096F}" destId="{6F221AB8-1E26-43D6-8734-79492FC9A1AB}" srcOrd="0" destOrd="0" presId="urn:microsoft.com/office/officeart/2005/8/layout/orgChart1"/>
    <dgm:cxn modelId="{C1AC217F-FA87-4F44-B23C-0C6CF8A9DBD4}" type="presOf" srcId="{D314FF0E-DF62-4B2E-AA0C-AC783AC8DEEE}" destId="{E07D6155-52C7-4A9D-B64C-5B72BCACA310}" srcOrd="1" destOrd="0" presId="urn:microsoft.com/office/officeart/2005/8/layout/orgChart1"/>
    <dgm:cxn modelId="{6C64D4CC-2CA2-4818-9762-F728A3593BB1}" type="presOf" srcId="{7B81CB57-C6BD-4FEE-8EB4-45A5242C2EB8}" destId="{BB359244-0A67-4E1A-A408-8D8A72F18199}" srcOrd="1" destOrd="0" presId="urn:microsoft.com/office/officeart/2005/8/layout/orgChart1"/>
    <dgm:cxn modelId="{A6214655-0817-4C30-980A-41EE18CE2F37}" type="presOf" srcId="{9DF50DD0-C642-4CB2-9DE4-0EA746B0C9E0}" destId="{4D4FD729-D0EC-4148-B754-3003B9CDAF95}" srcOrd="0" destOrd="0" presId="urn:microsoft.com/office/officeart/2005/8/layout/orgChart1"/>
    <dgm:cxn modelId="{0053C26A-E21A-4090-A99B-51E5E38ED158}" srcId="{A2BA9345-0E7E-40E8-A6AC-87A62259639B}" destId="{D314FF0E-DF62-4B2E-AA0C-AC783AC8DEEE}" srcOrd="0" destOrd="0" parTransId="{77FAFFE7-1761-4BCD-9480-C6305DB456ED}" sibTransId="{624CA109-C6C1-452C-9808-208318708897}"/>
    <dgm:cxn modelId="{EF33CA1D-CBCE-4D2A-B185-99D145954EF0}" type="presOf" srcId="{D650C3FC-E94D-482F-A467-033A5035C498}" destId="{FB95B2DD-CDBA-4C31-B2DD-B6FD23AADC72}" srcOrd="0" destOrd="0" presId="urn:microsoft.com/office/officeart/2005/8/layout/orgChart1"/>
    <dgm:cxn modelId="{6FD47A97-9871-4200-AEBE-995B813BF2A3}" type="presOf" srcId="{D03FDA5B-3CB1-456B-A4FF-ED4960A49D1C}" destId="{8C1EA674-878B-40F1-88BD-909130997EAA}" srcOrd="1" destOrd="0" presId="urn:microsoft.com/office/officeart/2005/8/layout/orgChart1"/>
    <dgm:cxn modelId="{F7A8E70B-45B5-4BEC-A2F1-89AEE2ACAE7A}" srcId="{CE5422EF-D27E-4F9D-8B9F-2A69360A16C9}" destId="{2E7C6414-84D7-4591-98FB-4441765FDA5A}" srcOrd="2" destOrd="0" parTransId="{67562E54-FE62-47FC-B325-51387D141A26}" sibTransId="{EF092DDD-69D7-483F-9983-7532BC88375B}"/>
    <dgm:cxn modelId="{C6B09A6B-13F4-4891-B93B-FAFCE79DEBFB}" type="presOf" srcId="{4B2DA8C1-C6BE-4FC8-B7A5-5D7279FF7101}" destId="{16DD6977-7F33-4A99-ACFE-2D59D3FC986C}" srcOrd="0" destOrd="0" presId="urn:microsoft.com/office/officeart/2005/8/layout/orgChart1"/>
    <dgm:cxn modelId="{3A709874-EBCA-4E98-A87E-78FB04748F6F}" type="presOf" srcId="{E5ACFBCF-D13E-4B4F-9691-286F77B5C31D}" destId="{1F3A7EF7-48F8-44A0-873D-B84CCD91B78C}" srcOrd="0" destOrd="0" presId="urn:microsoft.com/office/officeart/2005/8/layout/orgChart1"/>
    <dgm:cxn modelId="{A53F0418-C22E-4A99-89F6-F9E5EB9259B5}" srcId="{D7431C1B-D175-46AD-BF25-41588F848FE5}" destId="{ECEC7580-6A0A-4E65-99FD-ED448AFD9A6E}" srcOrd="0" destOrd="0" parTransId="{475DD539-17C3-4744-AC80-7A668A76B527}" sibTransId="{4FA8F895-3E6D-46C7-AA89-1540A2019FA8}"/>
    <dgm:cxn modelId="{F84F3375-F52E-4C4D-B569-B495B8320B60}" srcId="{36F8B169-E241-4359-B30E-A5FAA2B62C2F}" destId="{0AA2A80B-0D50-40CB-B5C0-12205D144CB1}" srcOrd="1" destOrd="0" parTransId="{622DCE46-208D-4F4D-A497-9428458148C6}" sibTransId="{ECB17FC0-3861-4023-99B0-A43EEA532F71}"/>
    <dgm:cxn modelId="{022B79C0-A42F-4EDE-BDC1-DCAD9FF34D2F}" type="presOf" srcId="{246C4EF8-1B79-4F4E-9057-FB78A5AFFD09}" destId="{76658F08-23E1-487A-9E0D-0439F70BA2A1}" srcOrd="1" destOrd="0" presId="urn:microsoft.com/office/officeart/2005/8/layout/orgChart1"/>
    <dgm:cxn modelId="{6DC22191-F3C9-4618-BEA8-DB5A71A78230}" srcId="{BF01FBB5-78B4-4DFA-8514-B4DE74C06EAE}" destId="{2044E78C-2DFA-4B62-8437-4ADFD198B28D}" srcOrd="0" destOrd="0" parTransId="{D7EE4D63-E8C9-4A06-B329-3616C8688CF6}" sibTransId="{BBDFCFF4-B132-4DBB-BE6A-8C63620BB30F}"/>
    <dgm:cxn modelId="{668C95E7-33E6-481F-BFB9-5CB31DFBC058}" type="presOf" srcId="{9BD28A36-8CE9-47B3-AF57-91BD6C1DE768}" destId="{4A0266E1-F0F4-4539-B195-92822F2D4FEB}" srcOrd="0" destOrd="0" presId="urn:microsoft.com/office/officeart/2005/8/layout/orgChart1"/>
    <dgm:cxn modelId="{9B4C1F76-4013-41C7-8EAB-435AA5092956}" type="presOf" srcId="{2C67EB3F-863A-4DED-BD0A-DCF52325C7BB}" destId="{2C8441D3-9E23-419B-9B90-5C622E1C991F}" srcOrd="0" destOrd="0" presId="urn:microsoft.com/office/officeart/2005/8/layout/orgChart1"/>
    <dgm:cxn modelId="{E43DE703-FD4D-486C-9878-ACF8269FE04D}" type="presOf" srcId="{246C4EF8-1B79-4F4E-9057-FB78A5AFFD09}" destId="{3E140737-A7F0-4158-B360-8F897795027B}" srcOrd="0" destOrd="0" presId="urn:microsoft.com/office/officeart/2005/8/layout/orgChart1"/>
    <dgm:cxn modelId="{2BFACF02-F95C-4701-8C99-FE01E259FD6E}" type="presOf" srcId="{15E82B75-DBE9-4EB6-BCDC-7DD95FA4715D}" destId="{B308A2BA-39AA-4940-A427-CFA60AB77AEF}" srcOrd="1" destOrd="0" presId="urn:microsoft.com/office/officeart/2005/8/layout/orgChart1"/>
    <dgm:cxn modelId="{5E558C25-5CB9-42D7-ABFC-07E627900BDA}" type="presOf" srcId="{340BA854-B091-4F56-A183-F7F0451590F6}" destId="{46C52E34-6629-4E78-894C-67A6788D2135}" srcOrd="0" destOrd="0" presId="urn:microsoft.com/office/officeart/2005/8/layout/orgChart1"/>
    <dgm:cxn modelId="{FF3EF1E5-3BCE-4757-8ADE-878120EDF5CE}" srcId="{AADF2FBF-517B-407A-9497-ACD66CB1DA75}" destId="{246C4EF8-1B79-4F4E-9057-FB78A5AFFD09}" srcOrd="0" destOrd="0" parTransId="{8EA89451-59D9-41BD-99B3-90531E04A926}" sibTransId="{5A21582F-93DC-4B18-8537-2AE255F0DCD0}"/>
    <dgm:cxn modelId="{17E83D3F-DE50-43E4-BD62-2B4B5CFDEAE1}" type="presOf" srcId="{1C684FF9-DA8F-408C-AA9A-B2B10FD30385}" destId="{33D77290-7A54-45D1-BCC9-E9F356A83DF7}" srcOrd="0" destOrd="0" presId="urn:microsoft.com/office/officeart/2005/8/layout/orgChart1"/>
    <dgm:cxn modelId="{84CC02EB-1D50-4E46-8115-F292D21499A2}" type="presOf" srcId="{95953CA3-E10C-47A4-AB43-EB69063E91C3}" destId="{073C4311-C3D3-4EBF-A4B7-944B7F2E3127}" srcOrd="0" destOrd="0" presId="urn:microsoft.com/office/officeart/2005/8/layout/orgChart1"/>
    <dgm:cxn modelId="{0D862842-B8FC-4AD4-A3F9-98E0ED5F1594}" srcId="{292D2AD9-262A-4129-8A54-8F14EBEAE652}" destId="{D7431C1B-D175-46AD-BF25-41588F848FE5}" srcOrd="0" destOrd="0" parTransId="{8196F92D-5434-4E34-8A26-4F4D70FBCA71}" sibTransId="{FF5AC258-FD6F-4FF2-811F-FAE4394E71F4}"/>
    <dgm:cxn modelId="{23EC44B1-4A7B-4B9F-81B0-674165C0799C}" type="presOf" srcId="{34FF34F8-1806-4972-BF91-70B387EF4F38}" destId="{07D512FE-28F4-43C2-A335-632FC11B9B4A}" srcOrd="0" destOrd="0" presId="urn:microsoft.com/office/officeart/2005/8/layout/orgChart1"/>
    <dgm:cxn modelId="{A4753BF6-3221-44E1-A4A3-9134FEC21915}" srcId="{73714603-BE67-4E0A-8442-37E860C0FBD4}" destId="{42C2FE38-9BA0-46A0-976F-189F048B096F}" srcOrd="0" destOrd="0" parTransId="{7DF2ED80-8379-4A4D-975C-E941BDF82B8E}" sibTransId="{060CECD5-D527-4092-A3E0-75FF4A12591B}"/>
    <dgm:cxn modelId="{C8A0D4C2-094A-4F8F-A53B-2CACF4E688EA}" type="presOf" srcId="{D7431C1B-D175-46AD-BF25-41588F848FE5}" destId="{652A1887-5BF0-4375-9335-C7691A493573}" srcOrd="1" destOrd="0" presId="urn:microsoft.com/office/officeart/2005/8/layout/orgChart1"/>
    <dgm:cxn modelId="{899DF8B4-5DD7-4EAB-BDE2-C7001ABF9500}" type="presOf" srcId="{AF0F8FE9-48D5-4D6C-8855-428462F63479}" destId="{A46A5F62-3EC6-4F41-81E2-1AE48D5A974E}" srcOrd="1" destOrd="0" presId="urn:microsoft.com/office/officeart/2005/8/layout/orgChart1"/>
    <dgm:cxn modelId="{5E92D658-9E19-4727-9653-5349F74DC13F}" type="presOf" srcId="{A8F7AF91-36C0-47C9-BEE4-0A4B3EA8434B}" destId="{A4E89814-5019-412C-AF70-7A92BD5F195B}" srcOrd="0" destOrd="0" presId="urn:microsoft.com/office/officeart/2005/8/layout/orgChart1"/>
    <dgm:cxn modelId="{BE5E486E-D518-42B5-9261-483965CBE24C}" type="presOf" srcId="{8196F92D-5434-4E34-8A26-4F4D70FBCA71}" destId="{FB3DB740-0635-4BB2-8C92-C6AA6511162C}" srcOrd="0" destOrd="0" presId="urn:microsoft.com/office/officeart/2005/8/layout/orgChart1"/>
    <dgm:cxn modelId="{129FD940-DB38-474B-BE88-8E1773637A39}" type="presOf" srcId="{475DD539-17C3-4744-AC80-7A668A76B527}" destId="{F2D15300-A72C-4AC7-B0C8-2306BE1293B9}" srcOrd="0" destOrd="0" presId="urn:microsoft.com/office/officeart/2005/8/layout/orgChart1"/>
    <dgm:cxn modelId="{00EC7FA3-A8D1-4DEF-9950-5F1362B94F87}" srcId="{9EA67007-209C-49B9-833B-886FC9FA92CA}" destId="{97D63800-9B3D-4F17-81D1-E2EB9DD127D7}" srcOrd="0" destOrd="0" parTransId="{7D2A5138-3E51-48F0-9316-B6E8C3BBAE6C}" sibTransId="{0B9DC098-96F5-4BDA-83CB-ACA3B848D9CF}"/>
    <dgm:cxn modelId="{34511204-85EF-4BA2-8262-3C6EA1A8E921}" type="presOf" srcId="{577CAA38-0B57-45B0-BF4E-F73E51AEBB6F}" destId="{CEAAA28A-6247-4EAE-96C1-7ADA266E5C16}" srcOrd="0" destOrd="0" presId="urn:microsoft.com/office/officeart/2005/8/layout/orgChart1"/>
    <dgm:cxn modelId="{D8CB9119-3BF7-4EB8-BC09-A3DC2DA5FA6C}" type="presOf" srcId="{A2BA9345-0E7E-40E8-A6AC-87A62259639B}" destId="{BF39BC39-73D2-4FA0-9404-C49CB506F0DA}" srcOrd="1" destOrd="0" presId="urn:microsoft.com/office/officeart/2005/8/layout/orgChart1"/>
    <dgm:cxn modelId="{CCEAD383-A301-493D-B992-5AFA09D2B507}" srcId="{CEBCF9A6-7CB1-4572-87DC-032B2C83B21A}" destId="{66FDE5CB-1985-4D3D-8B5D-0D0BE77C6E94}" srcOrd="1" destOrd="0" parTransId="{C9A5A60D-09B9-4669-A6BA-253EC1492B13}" sibTransId="{4675A1CD-98B0-42A4-A45D-071DF408BBEA}"/>
    <dgm:cxn modelId="{D763B2D2-D77A-498E-9714-6FB07448E9B2}" srcId="{2E7C6414-84D7-4591-98FB-4441765FDA5A}" destId="{24A27914-099F-4800-8D7F-5D73BC96A06A}" srcOrd="0" destOrd="0" parTransId="{C41F3919-50F9-4735-B182-64A946942E74}" sibTransId="{28A5ABDD-29E5-46B4-B54C-5E82B7B08A01}"/>
    <dgm:cxn modelId="{F93CB967-9F52-4D17-A34C-85F76FE7DA0B}" srcId="{ECEC7580-6A0A-4E65-99FD-ED448AFD9A6E}" destId="{11323C5D-9C53-4EFB-A8C6-38FCFCECEB52}" srcOrd="0" destOrd="0" parTransId="{6BB68DAD-A3E7-4539-BC3A-42D51A020E81}" sibTransId="{83B310FB-ECBD-41EA-974F-7A24F56C4B80}"/>
    <dgm:cxn modelId="{62423F2C-6478-4003-98D4-49EE0696E1BD}" srcId="{07CC741E-DEC4-4B62-B798-F757A160C33E}" destId="{2A9FED7F-A430-4428-9096-4B3BE17F3776}" srcOrd="0" destOrd="0" parTransId="{577CAA38-0B57-45B0-BF4E-F73E51AEBB6F}" sibTransId="{E4A77D81-886B-4FFC-BE6A-D8B27A4D2656}"/>
    <dgm:cxn modelId="{1891AE5C-2C2D-469C-A3F5-09D84E98EAEF}" type="presOf" srcId="{EFEE5BF6-F9F8-4080-9BAE-5D24D3EB1E66}" destId="{D149F0C6-4EAA-432F-8E43-343CE34E4FD5}" srcOrd="0" destOrd="0" presId="urn:microsoft.com/office/officeart/2005/8/layout/orgChart1"/>
    <dgm:cxn modelId="{CCE785E4-8604-4E03-803F-D72D2CE3BF43}" type="presOf" srcId="{2E7C6414-84D7-4591-98FB-4441765FDA5A}" destId="{DD0E7C2C-5C79-44DC-B10D-5F3734C01B9A}" srcOrd="0" destOrd="0" presId="urn:microsoft.com/office/officeart/2005/8/layout/orgChart1"/>
    <dgm:cxn modelId="{24A29CC4-40C0-48CE-87C9-9D835EED56E7}" type="presOf" srcId="{E6937FC8-90AE-457A-9915-A4A333DCDC10}" destId="{FC6118C9-3369-42DB-A707-39554B7579C1}" srcOrd="1" destOrd="0" presId="urn:microsoft.com/office/officeart/2005/8/layout/orgChart1"/>
    <dgm:cxn modelId="{C83EA370-6359-4C7F-9426-4040F753DBE8}" type="presOf" srcId="{340BA854-B091-4F56-A183-F7F0451590F6}" destId="{6F89962F-B771-46A6-A8F8-B76328510FBF}" srcOrd="1" destOrd="0" presId="urn:microsoft.com/office/officeart/2005/8/layout/orgChart1"/>
    <dgm:cxn modelId="{313420D1-F1EA-49AE-B71C-91DB94F0866F}" type="presOf" srcId="{05E4A0A4-A97F-4E1D-9A51-65A3282E0B6A}" destId="{5A2634DD-E2AD-475C-8218-E76D810D6263}" srcOrd="0" destOrd="0" presId="urn:microsoft.com/office/officeart/2005/8/layout/orgChart1"/>
    <dgm:cxn modelId="{9056F133-8697-48B7-9431-D1F2DC9F3417}" type="presOf" srcId="{C41F3919-50F9-4735-B182-64A946942E74}" destId="{75C10F2A-D80D-447A-B685-563170CEF3DC}" srcOrd="0" destOrd="0" presId="urn:microsoft.com/office/officeart/2005/8/layout/orgChart1"/>
    <dgm:cxn modelId="{57E3F12A-E137-4A7B-8D36-31B9FBB36DFA}" srcId="{7739F131-9DD6-400C-A799-09141176EA1B}" destId="{CE5422EF-D27E-4F9D-8B9F-2A69360A16C9}" srcOrd="0" destOrd="0" parTransId="{A6AD4E1B-9849-4B47-9927-2A77340EAF2E}" sibTransId="{C73956E2-6658-45DC-AADD-1CEFAFE5A619}"/>
    <dgm:cxn modelId="{35BF3346-40AB-4642-A0EC-D5D3975562F1}" srcId="{CE5422EF-D27E-4F9D-8B9F-2A69360A16C9}" destId="{D112A592-960F-4147-8404-C342114218AB}" srcOrd="0" destOrd="0" parTransId="{DC2F503D-F4EB-45E5-A845-F8C37F0EDC9F}" sibTransId="{B204798A-90C0-4F1B-87C4-7F7F3601634A}"/>
    <dgm:cxn modelId="{3A46CBAA-CE39-4A63-88D7-B278B777D5EA}" srcId="{0AA2A80B-0D50-40CB-B5C0-12205D144CB1}" destId="{EFEE5BF6-F9F8-4080-9BAE-5D24D3EB1E66}" srcOrd="0" destOrd="0" parTransId="{6CB356A3-802E-4A77-AE22-7AFE203DF34E}" sibTransId="{7CD15972-0A1E-43B3-BF01-7660F57177F6}"/>
    <dgm:cxn modelId="{8658799B-B047-4434-864A-7207859F7A88}" type="presOf" srcId="{CEBCF9A6-7CB1-4572-87DC-032B2C83B21A}" destId="{4F3F1F59-04B1-4A38-9549-E7FF4DD4DFEB}" srcOrd="0" destOrd="0" presId="urn:microsoft.com/office/officeart/2005/8/layout/orgChart1"/>
    <dgm:cxn modelId="{1AA897AD-D6C7-4FF4-9233-897F657C5892}" type="presOf" srcId="{AE21DA29-6444-4551-B788-4CEB4B74D17C}" destId="{8D3881C2-B833-410B-BDBF-61CCC169765A}" srcOrd="0" destOrd="0" presId="urn:microsoft.com/office/officeart/2005/8/layout/orgChart1"/>
    <dgm:cxn modelId="{CDA75C69-389B-409D-A3E8-ECC1C7A5E0F9}" type="presOf" srcId="{42C2FE38-9BA0-46A0-976F-189F048B096F}" destId="{735E4CDF-E614-475D-862B-B23C2488E9D2}" srcOrd="1" destOrd="0" presId="urn:microsoft.com/office/officeart/2005/8/layout/orgChart1"/>
    <dgm:cxn modelId="{69374AF8-D498-4646-8FAC-DE2B25E5F11E}" srcId="{66FDE5CB-1985-4D3D-8B5D-0D0BE77C6E94}" destId="{43FB9FC0-EDA5-4C9B-9CC6-72B0EA5AB868}" srcOrd="0" destOrd="0" parTransId="{25E23B3A-A817-4E19-BEEA-CD65911D7205}" sibTransId="{D1AB5257-21EF-4560-9456-1366C268C95A}"/>
    <dgm:cxn modelId="{FC88232F-0656-4DC3-A615-3D0D49D0267E}" srcId="{7E302A67-B101-4E37-9720-0674C29A6F4A}" destId="{9D2073BF-7378-4542-AC41-AEB70F13174A}" srcOrd="0" destOrd="0" parTransId="{DE1D40B3-DB89-4A7B-9E51-C541A2A84D80}" sibTransId="{E882183C-5210-4D5B-B251-142891596EB3}"/>
    <dgm:cxn modelId="{3BE8770A-CBAA-4D84-BB67-97DCC02AFDC9}" type="presOf" srcId="{CE5422EF-D27E-4F9D-8B9F-2A69360A16C9}" destId="{DEA08EA0-1645-49B7-B82E-C93E76C061F5}" srcOrd="1" destOrd="0" presId="urn:microsoft.com/office/officeart/2005/8/layout/orgChart1"/>
    <dgm:cxn modelId="{3546CE40-2292-4F2A-9EDD-D7BE2CB34E68}" type="presOf" srcId="{36F8B169-E241-4359-B30E-A5FAA2B62C2F}" destId="{748955C2-6FB6-471B-A7B6-75FF3BC3478C}" srcOrd="1" destOrd="0" presId="urn:microsoft.com/office/officeart/2005/8/layout/orgChart1"/>
    <dgm:cxn modelId="{4832989F-158C-4E34-8A25-1F4F218C0715}" type="presOf" srcId="{3A46EF76-DC6A-4A2E-AF96-DD3A91E98224}" destId="{316E9944-D6F7-4832-94F9-70CDD145BC48}" srcOrd="1" destOrd="0" presId="urn:microsoft.com/office/officeart/2005/8/layout/orgChart1"/>
    <dgm:cxn modelId="{EDBD0620-4571-441B-862D-248566FDB1D0}" type="presOf" srcId="{66FDE5CB-1985-4D3D-8B5D-0D0BE77C6E94}" destId="{1FDFBB3F-845B-45FC-8F65-541F4B8EBAE9}" srcOrd="1" destOrd="0" presId="urn:microsoft.com/office/officeart/2005/8/layout/orgChart1"/>
    <dgm:cxn modelId="{1A5C6152-E6C3-419B-956F-DF0C23FB8243}" type="presOf" srcId="{0AA2A80B-0D50-40CB-B5C0-12205D144CB1}" destId="{11308BE5-8421-4ACA-97F7-800E652F2AC1}" srcOrd="1" destOrd="0" presId="urn:microsoft.com/office/officeart/2005/8/layout/orgChart1"/>
    <dgm:cxn modelId="{B9AF4738-62A3-4E18-B297-A442D79F3254}" type="presOf" srcId="{73490CD3-DC45-4B8D-A0F9-279EE574A823}" destId="{3DE841D8-A0C3-4181-B849-C1C70D3166BB}" srcOrd="0" destOrd="0" presId="urn:microsoft.com/office/officeart/2005/8/layout/orgChart1"/>
    <dgm:cxn modelId="{B3A3CACB-2EE2-4EE7-A916-C26FBEB2BC6F}" type="presOf" srcId="{D0E2BBDA-E48C-486E-8647-CC4941D59504}" destId="{4879131B-C68F-4A20-902E-0AEA673A9DB9}" srcOrd="0" destOrd="0" presId="urn:microsoft.com/office/officeart/2005/8/layout/orgChart1"/>
    <dgm:cxn modelId="{47066375-417A-418A-83EB-CCCA8FA7023B}" type="presOf" srcId="{20695966-43E1-4689-AA04-333B64E65894}" destId="{F00B7E82-E772-4603-AED6-36DE08D20B73}" srcOrd="0" destOrd="0" presId="urn:microsoft.com/office/officeart/2005/8/layout/orgChart1"/>
    <dgm:cxn modelId="{439CD703-A697-439D-BCB7-06EE8D2D76C0}" type="presOf" srcId="{D03FDA5B-3CB1-456B-A4FF-ED4960A49D1C}" destId="{39B315AC-4688-4C35-BCE9-FD8DC8E74857}" srcOrd="0" destOrd="0" presId="urn:microsoft.com/office/officeart/2005/8/layout/orgChart1"/>
    <dgm:cxn modelId="{C11C7CE3-B6A0-4574-AE4D-1BB8FCFC307F}" type="presOf" srcId="{67562E54-FE62-47FC-B325-51387D141A26}" destId="{E4DB2E33-A9AB-4680-98CD-FB859C1EB496}" srcOrd="0" destOrd="0" presId="urn:microsoft.com/office/officeart/2005/8/layout/orgChart1"/>
    <dgm:cxn modelId="{1206F698-67BA-4C30-8BFE-ADFB8F7A93A0}" type="presOf" srcId="{EF29532B-5035-4CCF-94C2-3BAF0208FDB9}" destId="{266840A3-8704-45FB-9AE2-C889E5055555}" srcOrd="0" destOrd="0" presId="urn:microsoft.com/office/officeart/2005/8/layout/orgChart1"/>
    <dgm:cxn modelId="{D495BB13-825C-47E3-A6CC-66FEAA16E8D6}" srcId="{0AA2A80B-0D50-40CB-B5C0-12205D144CB1}" destId="{32D275F6-3965-48B2-B4B3-943F48290E55}" srcOrd="1" destOrd="0" parTransId="{D0E2BBDA-E48C-486E-8647-CC4941D59504}" sibTransId="{395623AB-A827-48BC-8B98-360A7CAE5F06}"/>
    <dgm:cxn modelId="{BDA337FE-AD4D-451A-9E80-DE81CBDB9B69}" type="presOf" srcId="{36F8B169-E241-4359-B30E-A5FAA2B62C2F}" destId="{28E151CF-0C0D-495A-A186-3F0E32BF8865}" srcOrd="0" destOrd="0" presId="urn:microsoft.com/office/officeart/2005/8/layout/orgChart1"/>
    <dgm:cxn modelId="{EC31C0B1-49EB-431C-9712-8860239CAA98}" type="presOf" srcId="{524BF833-A005-42C1-B1DB-AA6B8F88A7AE}" destId="{5FF772CA-0771-492B-BAE9-B2C2EEE429B1}" srcOrd="0" destOrd="0" presId="urn:microsoft.com/office/officeart/2005/8/layout/orgChart1"/>
    <dgm:cxn modelId="{CC1280C3-41AC-422C-A09F-5EEF6FC7E573}" type="presOf" srcId="{E8540273-5429-4A2D-8E41-C353B0F34401}" destId="{1A8C6308-D23D-49B3-A3F6-F7B643AC097B}" srcOrd="0" destOrd="0" presId="urn:microsoft.com/office/officeart/2005/8/layout/orgChart1"/>
    <dgm:cxn modelId="{48B40660-7E9C-494A-B60B-EDADE0735A76}" type="presOf" srcId="{BBF32DDC-AEB3-4933-BEF2-2093F4F42C29}" destId="{049E1BA8-977E-4346-ACC8-38A3DBCCDD86}" srcOrd="1" destOrd="0" presId="urn:microsoft.com/office/officeart/2005/8/layout/orgChart1"/>
    <dgm:cxn modelId="{44055772-7806-40DA-83D7-E0B36A823247}" type="presOf" srcId="{D2022F4A-B84A-490B-AC6C-03A4554E54FE}" destId="{88FB64FC-6668-42F5-A78B-B3E66A3B833F}" srcOrd="0" destOrd="0" presId="urn:microsoft.com/office/officeart/2005/8/layout/orgChart1"/>
    <dgm:cxn modelId="{FD5A83E8-5960-4769-974B-224F4E37FD8A}" type="presOf" srcId="{07CC741E-DEC4-4B62-B798-F757A160C33E}" destId="{7ECB1CAE-3B3F-4743-B2A2-DDEC057FE5BB}" srcOrd="0" destOrd="0" presId="urn:microsoft.com/office/officeart/2005/8/layout/orgChart1"/>
    <dgm:cxn modelId="{56894A21-BA86-4BC9-9C89-0638CB87D418}" srcId="{EFEE5BF6-F9F8-4080-9BAE-5D24D3EB1E66}" destId="{15E82B75-DBE9-4EB6-BCDC-7DD95FA4715D}" srcOrd="0" destOrd="0" parTransId="{95953CA3-E10C-47A4-AB43-EB69063E91C3}" sibTransId="{D581FF7D-66AD-4EBB-9DDE-115201F6882B}"/>
    <dgm:cxn modelId="{943C1068-FBCE-439E-8452-4D59AAF9D207}" type="presOf" srcId="{25E23B3A-A817-4E19-BEEA-CD65911D7205}" destId="{796377A7-14E5-48CC-B7F7-5C447006CCBC}" srcOrd="0" destOrd="0" presId="urn:microsoft.com/office/officeart/2005/8/layout/orgChart1"/>
    <dgm:cxn modelId="{5011AFE9-736D-41D1-AE1C-D9411E4F2B00}" type="presOf" srcId="{CD0121F1-1744-4BAD-A518-1E7B365D3919}" destId="{98843A50-2757-405D-B273-6DAF12D3D555}" srcOrd="0" destOrd="0" presId="urn:microsoft.com/office/officeart/2005/8/layout/orgChart1"/>
    <dgm:cxn modelId="{9ED88C43-08DE-473E-9A9D-1B3DAB2DA009}" type="presOf" srcId="{C560ADAD-C00E-4FE2-8A89-B981696D7D7E}" destId="{CE235515-D9C7-4FCC-A1EF-C7CEEAA13FD8}" srcOrd="0" destOrd="0" presId="urn:microsoft.com/office/officeart/2005/8/layout/orgChart1"/>
    <dgm:cxn modelId="{1BEF1A89-5515-40C0-8D45-0BCD7F3FCBE8}" srcId="{42C2FE38-9BA0-46A0-976F-189F048B096F}" destId="{A82B1D28-5188-4DFB-B76A-24101B18299B}" srcOrd="0" destOrd="0" parTransId="{01333A16-53C3-40F9-8AB2-49DD4474FFEA}" sibTransId="{629DB81E-FE60-46C6-8B75-7995816EAE07}"/>
    <dgm:cxn modelId="{4F9AD70F-0AC7-44D1-BC00-9FC570DD9B88}" type="presOf" srcId="{5F1C68EF-C11F-4C25-8DC7-82D558B45B4D}" destId="{0FC8E509-FFCD-40C4-B88A-47374B3D1090}" srcOrd="0" destOrd="0" presId="urn:microsoft.com/office/officeart/2005/8/layout/orgChart1"/>
    <dgm:cxn modelId="{21A77E1D-4D77-459B-9401-26983930F023}" type="presOf" srcId="{24A27914-099F-4800-8D7F-5D73BC96A06A}" destId="{7796857D-227E-4FB7-A57A-D7042356B05F}" srcOrd="0" destOrd="0" presId="urn:microsoft.com/office/officeart/2005/8/layout/orgChart1"/>
    <dgm:cxn modelId="{D4383738-3831-4871-A82A-7DD8A49DF655}" srcId="{E6937FC8-90AE-457A-9915-A4A333DCDC10}" destId="{05E4A0A4-A97F-4E1D-9A51-65A3282E0B6A}" srcOrd="1" destOrd="0" parTransId="{524BF833-A005-42C1-B1DB-AA6B8F88A7AE}" sibTransId="{6147BC24-9084-4FE3-8D40-D6EFAAB036C7}"/>
    <dgm:cxn modelId="{58ACE52F-02AC-43AE-BEDC-D2B361CD33A9}" type="presOf" srcId="{D314FF0E-DF62-4B2E-AA0C-AC783AC8DEEE}" destId="{2368E114-9676-4344-A55E-6B0A7BE549F5}" srcOrd="0" destOrd="0" presId="urn:microsoft.com/office/officeart/2005/8/layout/orgChart1"/>
    <dgm:cxn modelId="{3EA11FF1-ED35-4377-9ED4-43506E0C5ED2}" type="presOf" srcId="{6CB356A3-802E-4A77-AE22-7AFE203DF34E}" destId="{9B4290F9-CB6B-4638-99F7-422A9D0352A2}" srcOrd="0" destOrd="0" presId="urn:microsoft.com/office/officeart/2005/8/layout/orgChart1"/>
    <dgm:cxn modelId="{98A1A764-F87E-4B77-B3A0-245CAFFC34B1}" type="presOf" srcId="{E6937FC8-90AE-457A-9915-A4A333DCDC10}" destId="{97CF3EED-86A7-485D-9F64-3091B81B3AD8}" srcOrd="0" destOrd="0" presId="urn:microsoft.com/office/officeart/2005/8/layout/orgChart1"/>
    <dgm:cxn modelId="{5DCD787D-56BD-4ACF-9D57-D01F9216FC52}" type="presOf" srcId="{C5C6FD18-0B19-414C-AB5A-A03D780DC274}" destId="{42C5FCF2-D18B-4428-A64F-D2CDE61DC017}" srcOrd="0" destOrd="0" presId="urn:microsoft.com/office/officeart/2005/8/layout/orgChart1"/>
    <dgm:cxn modelId="{61DE1A6F-5AB5-42FE-8B25-9B61E1A3F41B}" type="presOf" srcId="{292D2AD9-262A-4129-8A54-8F14EBEAE652}" destId="{D735D556-60A6-4126-8036-9E9258640E93}" srcOrd="1" destOrd="0" presId="urn:microsoft.com/office/officeart/2005/8/layout/orgChart1"/>
    <dgm:cxn modelId="{E762AE7F-DCAE-486C-B120-BB8699FEA508}" srcId="{9DF50DD0-C642-4CB2-9DE4-0EA746B0C9E0}" destId="{AF0F8FE9-48D5-4D6C-8855-428462F63479}" srcOrd="0" destOrd="0" parTransId="{CD0121F1-1744-4BAD-A518-1E7B365D3919}" sibTransId="{12230FE0-0B56-4464-BEE1-A2E767F1C7C5}"/>
    <dgm:cxn modelId="{B9FD1054-5E12-47B5-9B63-C1170DBD0B0E}" type="presOf" srcId="{292D2AD9-262A-4129-8A54-8F14EBEAE652}" destId="{566FF1F7-8834-44F0-934A-E0EEB70C441B}" srcOrd="0" destOrd="0" presId="urn:microsoft.com/office/officeart/2005/8/layout/orgChart1"/>
    <dgm:cxn modelId="{047F4CA4-B011-45FA-8380-A1F5AE058D2E}" srcId="{2A9FED7F-A430-4428-9096-4B3BE17F3776}" destId="{AADF2FBF-517B-407A-9497-ACD66CB1DA75}" srcOrd="0" destOrd="0" parTransId="{DE16F386-99DD-423F-BE9D-85C18331C713}" sibTransId="{C9158165-4650-4284-AEB0-C1FB334FFFCC}"/>
    <dgm:cxn modelId="{65320176-B0A4-4DAA-946E-0934C95B3B2E}" type="presOf" srcId="{A2BA9345-0E7E-40E8-A6AC-87A62259639B}" destId="{38367CCF-8B77-4141-9450-A78DFA91E57F}" srcOrd="0" destOrd="0" presId="urn:microsoft.com/office/officeart/2005/8/layout/orgChart1"/>
    <dgm:cxn modelId="{3795BD97-7CCD-4A97-9C55-958F227F84A3}" type="presOf" srcId="{97D63800-9B3D-4F17-81D1-E2EB9DD127D7}" destId="{4CE57BA8-48B4-4CD2-B9B8-079BA2C6507D}" srcOrd="1" destOrd="0" presId="urn:microsoft.com/office/officeart/2005/8/layout/orgChart1"/>
    <dgm:cxn modelId="{5490A1BA-C45F-4BDC-819C-7C458C6F5108}" type="presOf" srcId="{73714603-BE67-4E0A-8442-37E860C0FBD4}" destId="{78ECB342-1619-401E-9425-1BE2FF9CED3F}" srcOrd="1" destOrd="0" presId="urn:microsoft.com/office/officeart/2005/8/layout/orgChart1"/>
    <dgm:cxn modelId="{9681CAB5-DBF5-45C0-A56D-1E0416D003C1}" type="presOf" srcId="{ECEC7580-6A0A-4E65-99FD-ED448AFD9A6E}" destId="{AEB23934-6FDC-422E-85A2-CE63EAC8F8B7}" srcOrd="1" destOrd="0" presId="urn:microsoft.com/office/officeart/2005/8/layout/orgChart1"/>
    <dgm:cxn modelId="{91273B1F-B485-4117-A7CF-0C89B465D34C}" srcId="{E6937FC8-90AE-457A-9915-A4A333DCDC10}" destId="{9C5C609F-EA0F-4B7A-ADF5-BEFF2C2C13F1}" srcOrd="0" destOrd="0" parTransId="{D650C3FC-E94D-482F-A467-033A5035C498}" sibTransId="{AF8F781E-152A-419B-AB0A-7A1D55681655}"/>
    <dgm:cxn modelId="{17DF7D16-C976-4B01-B6DD-D62FA6FAD85E}" type="presOf" srcId="{BF01FBB5-78B4-4DFA-8514-B4DE74C06EAE}" destId="{1B006F8B-1CB5-42B1-96F1-165840093A23}" srcOrd="0" destOrd="0" presId="urn:microsoft.com/office/officeart/2005/8/layout/orgChart1"/>
    <dgm:cxn modelId="{4CFB4874-43E5-4F5D-A2D5-04963CA13562}" type="presOf" srcId="{24A27914-099F-4800-8D7F-5D73BC96A06A}" destId="{5029E3FA-B1BB-45BE-8CF6-44E40FC5BCEE}" srcOrd="1" destOrd="0" presId="urn:microsoft.com/office/officeart/2005/8/layout/orgChart1"/>
    <dgm:cxn modelId="{E095449B-8B18-49F5-B677-3DD179149140}" type="presOf" srcId="{9BD28A36-8CE9-47B3-AF57-91BD6C1DE768}" destId="{5488D089-DCC4-42C5-97FF-B46438797526}" srcOrd="1" destOrd="0" presId="urn:microsoft.com/office/officeart/2005/8/layout/orgChart1"/>
    <dgm:cxn modelId="{0C1EEDD2-F7DD-42B9-A1A9-5DE76445F142}" type="presOf" srcId="{01333A16-53C3-40F9-8AB2-49DD4474FFEA}" destId="{865FF729-DD99-457C-933A-835455FF7BB3}" srcOrd="0" destOrd="0" presId="urn:microsoft.com/office/officeart/2005/8/layout/orgChart1"/>
    <dgm:cxn modelId="{BCEC14BD-1175-4290-8864-7603C2CBA0A2}" type="presOf" srcId="{05E4A0A4-A97F-4E1D-9A51-65A3282E0B6A}" destId="{0EBE4DEF-389C-4A91-B4C1-13B1ECD33C37}" srcOrd="1" destOrd="0" presId="urn:microsoft.com/office/officeart/2005/8/layout/orgChart1"/>
    <dgm:cxn modelId="{78C8D4B8-DF3F-4C6F-8F8B-86313083CFBA}" srcId="{07CC741E-DEC4-4B62-B798-F757A160C33E}" destId="{4B2DA8C1-C6BE-4FC8-B7A5-5D7279FF7101}" srcOrd="1" destOrd="0" parTransId="{DDA4229E-FE2F-4690-BA3A-9136BA21B7C4}" sibTransId="{0A2149B0-6255-4C8A-9DF6-474762521DE3}"/>
    <dgm:cxn modelId="{E0F8B2CF-3B61-4165-BD40-4BA1F062C1C7}" type="presOf" srcId="{DDA4229E-FE2F-4690-BA3A-9136BA21B7C4}" destId="{5203AAC3-80C3-450A-8F06-90E7AD74426B}" srcOrd="0" destOrd="0" presId="urn:microsoft.com/office/officeart/2005/8/layout/orgChart1"/>
    <dgm:cxn modelId="{AAC3BE62-8C23-4B9A-9A66-D9B87FDD6968}" type="presOf" srcId="{085AB43F-D7A8-4160-B6FE-599063E5707D}" destId="{FDC4DE5D-A239-4578-AEC1-40FD367B8218}" srcOrd="0" destOrd="0" presId="urn:microsoft.com/office/officeart/2005/8/layout/orgChart1"/>
    <dgm:cxn modelId="{1771BB89-E29B-4DC8-A913-2F198C0CA532}" srcId="{2E7C6414-84D7-4591-98FB-4441765FDA5A}" destId="{5F1C68EF-C11F-4C25-8DC7-82D558B45B4D}" srcOrd="1" destOrd="0" parTransId="{C09FD46B-7DF2-46EA-A4FA-B12D87E01B69}" sibTransId="{2E78FF95-3831-4C3A-A72B-95F15CB6DB43}"/>
    <dgm:cxn modelId="{004478F8-253B-40D2-8523-CECDEA5A9A59}" type="presOf" srcId="{DC44BFED-B9E4-4743-93D6-BFACFD42C33E}" destId="{A1CB1A20-BB62-4D85-9719-A70AF61001B7}" srcOrd="0" destOrd="0" presId="urn:microsoft.com/office/officeart/2005/8/layout/orgChart1"/>
    <dgm:cxn modelId="{8871F41B-871D-4A2C-8EA7-90FB88FF9BF5}" srcId="{390DC223-A358-4598-97C5-0175479AC0AD}" destId="{292D2AD9-262A-4129-8A54-8F14EBEAE652}" srcOrd="1" destOrd="0" parTransId="{CA491F37-E051-4923-AA94-015BE1DEE08C}" sibTransId="{D4E90A02-44FB-411F-B2E5-AEF54465BB2F}"/>
    <dgm:cxn modelId="{4A06BBF7-CE74-40CF-B2B8-92B9EA058C90}" type="presOf" srcId="{D7431C1B-D175-46AD-BF25-41588F848FE5}" destId="{A4D6BBC4-5A7F-4C33-917B-4A9A68253663}" srcOrd="0" destOrd="0" presId="urn:microsoft.com/office/officeart/2005/8/layout/orgChart1"/>
    <dgm:cxn modelId="{36D5E187-D2D3-4454-A04F-80724F5F167A}" type="presOf" srcId="{11323C5D-9C53-4EFB-A8C6-38FCFCECEB52}" destId="{B11A2F39-7900-4C9C-9025-CD291048B804}" srcOrd="0" destOrd="0" presId="urn:microsoft.com/office/officeart/2005/8/layout/orgChart1"/>
    <dgm:cxn modelId="{23F16CE3-EEA3-442B-9859-B0B129545E35}" type="presOf" srcId="{390DC223-A358-4598-97C5-0175479AC0AD}" destId="{380B1980-85D9-4428-A959-E181DE755486}" srcOrd="1" destOrd="0" presId="urn:microsoft.com/office/officeart/2005/8/layout/orgChart1"/>
    <dgm:cxn modelId="{4862E4C9-0253-4C6A-833A-18DDAD6F1919}" srcId="{08F9F19A-6CB2-4F6E-898C-C2EFF38FD6C0}" destId="{3A46EF76-DC6A-4A2E-AF96-DD3A91E98224}" srcOrd="0" destOrd="0" parTransId="{5BB7FBC2-0217-47E0-9E43-036A67206797}" sibTransId="{30E9F671-AA44-44D8-91B6-2F1259CE3C63}"/>
    <dgm:cxn modelId="{F167B02B-0492-4C81-B101-03AB44ACDC3B}" srcId="{D2022F4A-B84A-490B-AC6C-03A4554E54FE}" destId="{7B81CB57-C6BD-4FEE-8EB4-45A5242C2EB8}" srcOrd="0" destOrd="0" parTransId="{6616263B-0848-4A3F-8E60-248257130355}" sibTransId="{5DFA3595-69F4-43A4-A8C9-8C41974587C6}"/>
    <dgm:cxn modelId="{07AAECC4-1678-4D1D-9FC0-57DCB5EA3FE4}" type="presOf" srcId="{D112A592-960F-4147-8404-C342114218AB}" destId="{CE7B9BB0-E561-4AD2-80E1-85130E185719}" srcOrd="1" destOrd="0" presId="urn:microsoft.com/office/officeart/2005/8/layout/orgChart1"/>
    <dgm:cxn modelId="{D89568C4-9A85-4670-9FAB-DDEDA33F180C}" type="presOf" srcId="{9D2073BF-7378-4542-AC41-AEB70F13174A}" destId="{8ED55D2C-FEDB-4979-B240-19DA5B337618}" srcOrd="1" destOrd="0" presId="urn:microsoft.com/office/officeart/2005/8/layout/orgChart1"/>
    <dgm:cxn modelId="{CEF41C8B-90AC-4128-8C67-0CA1AFC5E191}" type="presOf" srcId="{AF0F8FE9-48D5-4D6C-8855-428462F63479}" destId="{B921874F-14FD-46C1-8CFE-177383D36FE6}" srcOrd="0" destOrd="0" presId="urn:microsoft.com/office/officeart/2005/8/layout/orgChart1"/>
    <dgm:cxn modelId="{C26641EA-6203-4D34-BEFB-09064665B64F}" type="presOf" srcId="{6A98F0E1-847C-4EC1-A953-7FC940F5906C}" destId="{92F61393-323D-46E1-9D68-6A7D6181F8F8}" srcOrd="0" destOrd="0" presId="urn:microsoft.com/office/officeart/2005/8/layout/orgChart1"/>
    <dgm:cxn modelId="{D2E81319-BF6B-453D-8673-3131A92EE0BC}" type="presOf" srcId="{2A9FED7F-A430-4428-9096-4B3BE17F3776}" destId="{DA6D131A-5815-4013-AB8E-6C80DF292322}" srcOrd="1" destOrd="0" presId="urn:microsoft.com/office/officeart/2005/8/layout/orgChart1"/>
    <dgm:cxn modelId="{2503DA18-6FF0-4FC1-87DC-647EC949DE4D}" type="presOf" srcId="{7739F131-9DD6-400C-A799-09141176EA1B}" destId="{BF508562-16C3-494B-9DED-CC41C1BE65FA}" srcOrd="0" destOrd="0" presId="urn:microsoft.com/office/officeart/2005/8/layout/orgChart1"/>
    <dgm:cxn modelId="{C8BBDAAC-28DB-4978-B581-0D89B0CBD1F7}" type="presOf" srcId="{4B2DA8C1-C6BE-4FC8-B7A5-5D7279FF7101}" destId="{76254244-1F3F-4C89-8A6D-6A0A8BBB2B0D}" srcOrd="1" destOrd="0" presId="urn:microsoft.com/office/officeart/2005/8/layout/orgChart1"/>
    <dgm:cxn modelId="{9227801C-017B-49B3-B98E-5D5936F333F2}" type="presOf" srcId="{9C5C609F-EA0F-4B7A-ADF5-BEFF2C2C13F1}" destId="{F3EA4DCD-8B0C-4BF9-801D-3118AEB9CE72}" srcOrd="0" destOrd="0" presId="urn:microsoft.com/office/officeart/2005/8/layout/orgChart1"/>
    <dgm:cxn modelId="{5D1C3950-7D78-4163-801D-9390477F1624}" type="presOf" srcId="{8EA89451-59D9-41BD-99B3-90531E04A926}" destId="{347671B8-FA1B-450B-98E9-C54B2C381A3B}" srcOrd="0" destOrd="0" presId="urn:microsoft.com/office/officeart/2005/8/layout/orgChart1"/>
    <dgm:cxn modelId="{1017512B-EC33-4934-B576-AC9A3CBE66E9}" type="presOf" srcId="{7D2A5138-3E51-48F0-9316-B6E8C3BBAE6C}" destId="{D5078320-7B31-43F9-B2A8-20056A277E3C}" srcOrd="0" destOrd="0" presId="urn:microsoft.com/office/officeart/2005/8/layout/orgChart1"/>
    <dgm:cxn modelId="{681552A4-F99E-431E-95B9-22BF4A05EFFE}" type="presOf" srcId="{7E302A67-B101-4E37-9720-0674C29A6F4A}" destId="{A1793FF3-5FFA-4DDC-99F3-4CC8097F5B14}" srcOrd="0" destOrd="0" presId="urn:microsoft.com/office/officeart/2005/8/layout/orgChart1"/>
    <dgm:cxn modelId="{4189BB91-2E11-47E2-9249-80DA958DFA98}" type="presOf" srcId="{52E86680-B665-4E31-BDEA-982A1EF2100E}" destId="{C0AA4D3B-2FEC-4BAF-AEC6-83A90F737FF5}" srcOrd="0" destOrd="0" presId="urn:microsoft.com/office/officeart/2005/8/layout/orgChart1"/>
    <dgm:cxn modelId="{D88A053B-D8A4-4B45-8BC7-A8D6BFB208B1}" type="presOf" srcId="{2044E78C-2DFA-4B62-8437-4ADFD198B28D}" destId="{74383282-CC4B-4DD8-8844-C27DF419DE60}" srcOrd="1" destOrd="0" presId="urn:microsoft.com/office/officeart/2005/8/layout/orgChart1"/>
    <dgm:cxn modelId="{B959D6F9-3D54-40F5-96E4-65325ACC94DA}" type="presOf" srcId="{5F1C68EF-C11F-4C25-8DC7-82D558B45B4D}" destId="{6D8F17F2-907F-44CA-AA55-F502C9B0C5E4}" srcOrd="1" destOrd="0" presId="urn:microsoft.com/office/officeart/2005/8/layout/orgChart1"/>
    <dgm:cxn modelId="{E34057F9-4A9E-4A64-B194-FB7E3FA864FB}" type="presOf" srcId="{31B2ED42-F816-4775-98E7-84F40493DA59}" destId="{A0C63691-689A-4993-BEC9-3D602141DE57}" srcOrd="1" destOrd="0" presId="urn:microsoft.com/office/officeart/2005/8/layout/orgChart1"/>
    <dgm:cxn modelId="{F234D533-59C5-4728-BD6C-FF44A79B9E7B}" type="presOf" srcId="{BF01FBB5-78B4-4DFA-8514-B4DE74C06EAE}" destId="{1373AE5A-342A-49BE-8D87-7CD47C96531F}" srcOrd="1" destOrd="0" presId="urn:microsoft.com/office/officeart/2005/8/layout/orgChart1"/>
    <dgm:cxn modelId="{3754FFDB-30D9-41B9-8201-063CA45A9088}" srcId="{A2BA9345-0E7E-40E8-A6AC-87A62259639B}" destId="{31B2ED42-F816-4775-98E7-84F40493DA59}" srcOrd="1" destOrd="0" parTransId="{C560ADAD-C00E-4FE2-8A89-B981696D7D7E}" sibTransId="{B7E5626A-0088-467E-97FD-D799597E4F32}"/>
    <dgm:cxn modelId="{FB82BBAC-1EE8-4B6B-AD16-5350F8044F8F}" type="presOf" srcId="{11323C5D-9C53-4EFB-A8C6-38FCFCECEB52}" destId="{5A36E469-7253-4A04-B2A9-0C5AAC38FE9E}" srcOrd="1" destOrd="0" presId="urn:microsoft.com/office/officeart/2005/8/layout/orgChart1"/>
    <dgm:cxn modelId="{175CFFEC-33EB-4229-8477-04A4E1DC9D49}" srcId="{4B2DA8C1-C6BE-4FC8-B7A5-5D7279FF7101}" destId="{73714603-BE67-4E0A-8442-37E860C0FBD4}" srcOrd="0" destOrd="0" parTransId="{E5ACFBCF-D13E-4B4F-9691-286F77B5C31D}" sibTransId="{B5924D7B-1F17-4406-AC14-8C95B068962E}"/>
    <dgm:cxn modelId="{02086128-44B1-40D6-B45F-9A2C77E3955F}" type="presOf" srcId="{2044E78C-2DFA-4B62-8437-4ADFD198B28D}" destId="{BC9B15E4-EDAC-4B69-AA1D-CF681CE64EC9}" srcOrd="0" destOrd="0" presId="urn:microsoft.com/office/officeart/2005/8/layout/orgChart1"/>
    <dgm:cxn modelId="{12F1C8FF-06BD-465C-8633-D4B4E191A584}" srcId="{9C5C609F-EA0F-4B7A-ADF5-BEFF2C2C13F1}" destId="{AE21DA29-6444-4551-B788-4CEB4B74D17C}" srcOrd="0" destOrd="0" parTransId="{6A98F0E1-847C-4EC1-A953-7FC940F5906C}" sibTransId="{19EF9778-9865-4D2A-9DED-2577CCF23182}"/>
    <dgm:cxn modelId="{751BBEE0-28FD-44A4-9344-80A90D3163AB}" type="presOf" srcId="{9EA67007-209C-49B9-833B-886FC9FA92CA}" destId="{B505373E-D4D1-4976-BE76-5E2D5DBB6129}" srcOrd="0" destOrd="0" presId="urn:microsoft.com/office/officeart/2005/8/layout/orgChart1"/>
    <dgm:cxn modelId="{44232269-D9B2-4F59-83F5-E8048A593B88}" type="presOf" srcId="{08F9F19A-6CB2-4F6E-898C-C2EFF38FD6C0}" destId="{F7FD5F94-4EFD-4A6B-9D5E-8D0B7A108DB3}" srcOrd="1" destOrd="0" presId="urn:microsoft.com/office/officeart/2005/8/layout/orgChart1"/>
    <dgm:cxn modelId="{028EE9BA-8002-40A2-8248-1ED87F2D14A5}" type="presOf" srcId="{7DF2ED80-8379-4A4D-975C-E941BDF82B8E}" destId="{8C545348-B915-4E23-B6C0-16A3179FB59A}" srcOrd="0" destOrd="0" presId="urn:microsoft.com/office/officeart/2005/8/layout/orgChart1"/>
    <dgm:cxn modelId="{E908B238-2F4E-4F6E-B65C-B02618E1FD36}" srcId="{390DC223-A358-4598-97C5-0175479AC0AD}" destId="{DC44BFED-B9E4-4743-93D6-BFACFD42C33E}" srcOrd="0" destOrd="0" parTransId="{3407F746-65D3-4B9E-A24F-36C6F78AD499}" sibTransId="{2857DBD5-CB59-432A-8A7A-B608D1A09938}"/>
    <dgm:cxn modelId="{ACC77B35-FB63-4195-B308-3B9AC0A8C4D8}" type="presOf" srcId="{43FB9FC0-EDA5-4C9B-9CC6-72B0EA5AB868}" destId="{7E01AE1E-A981-4BAC-A578-4C0C1C65297E}" srcOrd="0" destOrd="0" presId="urn:microsoft.com/office/officeart/2005/8/layout/orgChart1"/>
    <dgm:cxn modelId="{E6251D70-D484-4DF0-B547-B71FA9070543}" type="presOf" srcId="{CA491F37-E051-4923-AA94-015BE1DEE08C}" destId="{CF52E680-87F9-4DD5-93ED-BEC0D1B5A98C}" srcOrd="0" destOrd="0" presId="urn:microsoft.com/office/officeart/2005/8/layout/orgChart1"/>
    <dgm:cxn modelId="{8E3FFB8E-CAD0-431B-91B3-CEBA5F41C102}" type="presParOf" srcId="{BF508562-16C3-494B-9DED-CC41C1BE65FA}" destId="{472B72D4-4105-47D1-9A2C-EF9AFB6D8B82}" srcOrd="0" destOrd="0" presId="urn:microsoft.com/office/officeart/2005/8/layout/orgChart1"/>
    <dgm:cxn modelId="{23B81979-2EB3-467A-A883-460DA9F17A3B}" type="presParOf" srcId="{472B72D4-4105-47D1-9A2C-EF9AFB6D8B82}" destId="{8C46E01E-0B6F-462F-B910-BE397C450750}" srcOrd="0" destOrd="0" presId="urn:microsoft.com/office/officeart/2005/8/layout/orgChart1"/>
    <dgm:cxn modelId="{EBA1204C-70A8-4797-8AEA-EBF0208F72A2}" type="presParOf" srcId="{8C46E01E-0B6F-462F-B910-BE397C450750}" destId="{D94E4045-EC5C-4125-A1AB-4AAEF97FD25C}" srcOrd="0" destOrd="0" presId="urn:microsoft.com/office/officeart/2005/8/layout/orgChart1"/>
    <dgm:cxn modelId="{AC4C6624-8FF6-456C-913C-7CD007C1C19B}" type="presParOf" srcId="{8C46E01E-0B6F-462F-B910-BE397C450750}" destId="{DEA08EA0-1645-49B7-B82E-C93E76C061F5}" srcOrd="1" destOrd="0" presId="urn:microsoft.com/office/officeart/2005/8/layout/orgChart1"/>
    <dgm:cxn modelId="{58BD5909-AD4C-4489-8767-3A4D4F1615C7}" type="presParOf" srcId="{472B72D4-4105-47D1-9A2C-EF9AFB6D8B82}" destId="{B86F68CD-5ECD-4130-B247-CDB705F9FF2B}" srcOrd="1" destOrd="0" presId="urn:microsoft.com/office/officeart/2005/8/layout/orgChart1"/>
    <dgm:cxn modelId="{4C7FF89E-3214-48E9-8742-2B7C90DDAD76}" type="presParOf" srcId="{B86F68CD-5ECD-4130-B247-CDB705F9FF2B}" destId="{07D512FE-28F4-43C2-A335-632FC11B9B4A}" srcOrd="0" destOrd="0" presId="urn:microsoft.com/office/officeart/2005/8/layout/orgChart1"/>
    <dgm:cxn modelId="{583CDF6C-9084-4C80-8E2A-F97DE8507F40}" type="presParOf" srcId="{B86F68CD-5ECD-4130-B247-CDB705F9FF2B}" destId="{580FEA1C-55B8-4E0D-A0EF-7D6AD2EABB12}" srcOrd="1" destOrd="0" presId="urn:microsoft.com/office/officeart/2005/8/layout/orgChart1"/>
    <dgm:cxn modelId="{9FEFF549-58B5-4FFC-8C42-5393E938226A}" type="presParOf" srcId="{580FEA1C-55B8-4E0D-A0EF-7D6AD2EABB12}" destId="{05893396-6A05-41CF-8FBA-9D24E2BAB514}" srcOrd="0" destOrd="0" presId="urn:microsoft.com/office/officeart/2005/8/layout/orgChart1"/>
    <dgm:cxn modelId="{C1AE18CC-5681-4C94-B754-641DB4DD4C16}" type="presParOf" srcId="{05893396-6A05-41CF-8FBA-9D24E2BAB514}" destId="{38367CCF-8B77-4141-9450-A78DFA91E57F}" srcOrd="0" destOrd="0" presId="urn:microsoft.com/office/officeart/2005/8/layout/orgChart1"/>
    <dgm:cxn modelId="{BDAA6F90-90C7-4CD0-B90D-ADD12F2EF8BE}" type="presParOf" srcId="{05893396-6A05-41CF-8FBA-9D24E2BAB514}" destId="{BF39BC39-73D2-4FA0-9404-C49CB506F0DA}" srcOrd="1" destOrd="0" presId="urn:microsoft.com/office/officeart/2005/8/layout/orgChart1"/>
    <dgm:cxn modelId="{58A0F3E5-6ACB-4206-8CA9-97032323A9FB}" type="presParOf" srcId="{580FEA1C-55B8-4E0D-A0EF-7D6AD2EABB12}" destId="{8B59C477-015C-4D24-BEB9-5288A2926A08}" srcOrd="1" destOrd="0" presId="urn:microsoft.com/office/officeart/2005/8/layout/orgChart1"/>
    <dgm:cxn modelId="{B33F131C-3EB1-4F92-8E14-7028E5A3F0EB}" type="presParOf" srcId="{8B59C477-015C-4D24-BEB9-5288A2926A08}" destId="{EC630752-054E-449C-AB01-41C79131B9A9}" srcOrd="0" destOrd="0" presId="urn:microsoft.com/office/officeart/2005/8/layout/orgChart1"/>
    <dgm:cxn modelId="{7ECCD2F9-64DA-4A3D-8E84-5EDAC9ED58F9}" type="presParOf" srcId="{8B59C477-015C-4D24-BEB9-5288A2926A08}" destId="{6296B2A2-B79D-44F0-9678-21A5853A881F}" srcOrd="1" destOrd="0" presId="urn:microsoft.com/office/officeart/2005/8/layout/orgChart1"/>
    <dgm:cxn modelId="{B2E4DDFC-A01F-4B21-A4E2-6E1D364B076C}" type="presParOf" srcId="{6296B2A2-B79D-44F0-9678-21A5853A881F}" destId="{C0AE02C9-42AE-4612-9D46-7CEC63211FB6}" srcOrd="0" destOrd="0" presId="urn:microsoft.com/office/officeart/2005/8/layout/orgChart1"/>
    <dgm:cxn modelId="{F4E8AF7C-7732-4082-A987-194C69E262DE}" type="presParOf" srcId="{C0AE02C9-42AE-4612-9D46-7CEC63211FB6}" destId="{2368E114-9676-4344-A55E-6B0A7BE549F5}" srcOrd="0" destOrd="0" presId="urn:microsoft.com/office/officeart/2005/8/layout/orgChart1"/>
    <dgm:cxn modelId="{2D27C475-1A5E-43E0-9416-D7E27DCC24EB}" type="presParOf" srcId="{C0AE02C9-42AE-4612-9D46-7CEC63211FB6}" destId="{E07D6155-52C7-4A9D-B64C-5B72BCACA310}" srcOrd="1" destOrd="0" presId="urn:microsoft.com/office/officeart/2005/8/layout/orgChart1"/>
    <dgm:cxn modelId="{29E98DFC-8AB7-4283-82DE-E5910326990F}" type="presParOf" srcId="{6296B2A2-B79D-44F0-9678-21A5853A881F}" destId="{F6A79FAE-F748-4858-9E4E-908F8697ACE4}" srcOrd="1" destOrd="0" presId="urn:microsoft.com/office/officeart/2005/8/layout/orgChart1"/>
    <dgm:cxn modelId="{0C15FD64-D41E-4FBC-9AC6-DCE57A6A37CB}" type="presParOf" srcId="{6296B2A2-B79D-44F0-9678-21A5853A881F}" destId="{5FE50D58-AC33-4339-BAC2-AC37856788C8}" srcOrd="2" destOrd="0" presId="urn:microsoft.com/office/officeart/2005/8/layout/orgChart1"/>
    <dgm:cxn modelId="{D4673E2B-6212-4C95-A1FD-4A26E51CB63F}" type="presParOf" srcId="{8B59C477-015C-4D24-BEB9-5288A2926A08}" destId="{CE235515-D9C7-4FCC-A1EF-C7CEEAA13FD8}" srcOrd="2" destOrd="0" presId="urn:microsoft.com/office/officeart/2005/8/layout/orgChart1"/>
    <dgm:cxn modelId="{2E3C9F34-B6B4-482F-BC97-7C2AD62B5C6D}" type="presParOf" srcId="{8B59C477-015C-4D24-BEB9-5288A2926A08}" destId="{A334AF11-39EC-4E4F-89E6-AD60949A94BF}" srcOrd="3" destOrd="0" presId="urn:microsoft.com/office/officeart/2005/8/layout/orgChart1"/>
    <dgm:cxn modelId="{666AECF5-35CD-4879-842A-75CF5E1ED396}" type="presParOf" srcId="{A334AF11-39EC-4E4F-89E6-AD60949A94BF}" destId="{29E64A63-B200-41E1-B3DA-6636F7ABDFF1}" srcOrd="0" destOrd="0" presId="urn:microsoft.com/office/officeart/2005/8/layout/orgChart1"/>
    <dgm:cxn modelId="{C5645764-DAA7-49EB-99EF-F58E9E0DBF48}" type="presParOf" srcId="{29E64A63-B200-41E1-B3DA-6636F7ABDFF1}" destId="{D9121A4A-FA55-4158-A116-974D54067D0E}" srcOrd="0" destOrd="0" presId="urn:microsoft.com/office/officeart/2005/8/layout/orgChart1"/>
    <dgm:cxn modelId="{A320111F-4E57-4239-8587-7126F5A0B23E}" type="presParOf" srcId="{29E64A63-B200-41E1-B3DA-6636F7ABDFF1}" destId="{A0C63691-689A-4993-BEC9-3D602141DE57}" srcOrd="1" destOrd="0" presId="urn:microsoft.com/office/officeart/2005/8/layout/orgChart1"/>
    <dgm:cxn modelId="{40AB70E3-D316-4FF4-A303-3DA5EA4D4BC6}" type="presParOf" srcId="{A334AF11-39EC-4E4F-89E6-AD60949A94BF}" destId="{7B83049D-CCFE-4375-835B-3B2BE155B9AB}" srcOrd="1" destOrd="0" presId="urn:microsoft.com/office/officeart/2005/8/layout/orgChart1"/>
    <dgm:cxn modelId="{E562C723-0F28-4AF7-9E94-96972245504E}" type="presParOf" srcId="{A334AF11-39EC-4E4F-89E6-AD60949A94BF}" destId="{A11F6EFB-1673-41F5-9498-D792547BBD82}" srcOrd="2" destOrd="0" presId="urn:microsoft.com/office/officeart/2005/8/layout/orgChart1"/>
    <dgm:cxn modelId="{8261FFAF-BE0C-460C-9337-67AB3FDE5DD7}" type="presParOf" srcId="{580FEA1C-55B8-4E0D-A0EF-7D6AD2EABB12}" destId="{65B287F1-2934-4C88-845D-DDF3D7AA43E3}" srcOrd="2" destOrd="0" presId="urn:microsoft.com/office/officeart/2005/8/layout/orgChart1"/>
    <dgm:cxn modelId="{F657B7FD-B089-47D3-B34D-3C4CAA5AD11A}" type="presParOf" srcId="{B86F68CD-5ECD-4130-B247-CDB705F9FF2B}" destId="{E4DB2E33-A9AB-4680-98CD-FB859C1EB496}" srcOrd="2" destOrd="0" presId="urn:microsoft.com/office/officeart/2005/8/layout/orgChart1"/>
    <dgm:cxn modelId="{7BAE30F0-CCA9-4D3A-B929-2938B93FFB5B}" type="presParOf" srcId="{B86F68CD-5ECD-4130-B247-CDB705F9FF2B}" destId="{0422390F-5EA2-4723-A856-714B54BD7B35}" srcOrd="3" destOrd="0" presId="urn:microsoft.com/office/officeart/2005/8/layout/orgChart1"/>
    <dgm:cxn modelId="{D4AAD056-16EC-4126-8C0B-1DC34AA0BF12}" type="presParOf" srcId="{0422390F-5EA2-4723-A856-714B54BD7B35}" destId="{89678AB9-0980-4D0C-8A18-6CBF973BE2F9}" srcOrd="0" destOrd="0" presId="urn:microsoft.com/office/officeart/2005/8/layout/orgChart1"/>
    <dgm:cxn modelId="{E18AA4AB-6710-411D-9713-61DD33E4AA21}" type="presParOf" srcId="{89678AB9-0980-4D0C-8A18-6CBF973BE2F9}" destId="{DD0E7C2C-5C79-44DC-B10D-5F3734C01B9A}" srcOrd="0" destOrd="0" presId="urn:microsoft.com/office/officeart/2005/8/layout/orgChart1"/>
    <dgm:cxn modelId="{3236C223-3FAC-458F-BC58-EAC844613A76}" type="presParOf" srcId="{89678AB9-0980-4D0C-8A18-6CBF973BE2F9}" destId="{F71EC721-1121-45B4-A77B-C93263D6D4CD}" srcOrd="1" destOrd="0" presId="urn:microsoft.com/office/officeart/2005/8/layout/orgChart1"/>
    <dgm:cxn modelId="{A4E29AB5-126F-4903-A741-E515E520587A}" type="presParOf" srcId="{0422390F-5EA2-4723-A856-714B54BD7B35}" destId="{91FB0223-36B7-474D-920F-990C847F3482}" srcOrd="1" destOrd="0" presId="urn:microsoft.com/office/officeart/2005/8/layout/orgChart1"/>
    <dgm:cxn modelId="{D22DEFED-BB6B-4FF0-8CC4-337B6A7E0B14}" type="presParOf" srcId="{91FB0223-36B7-474D-920F-990C847F3482}" destId="{75C10F2A-D80D-447A-B685-563170CEF3DC}" srcOrd="0" destOrd="0" presId="urn:microsoft.com/office/officeart/2005/8/layout/orgChart1"/>
    <dgm:cxn modelId="{9ECF1769-A206-4219-AE6C-693F37D1C851}" type="presParOf" srcId="{91FB0223-36B7-474D-920F-990C847F3482}" destId="{86D68C8B-0F38-4597-B4BE-9AFA5F18FFF5}" srcOrd="1" destOrd="0" presId="urn:microsoft.com/office/officeart/2005/8/layout/orgChart1"/>
    <dgm:cxn modelId="{128005FF-5A36-42A4-A2C5-A0E30FE1C415}" type="presParOf" srcId="{86D68C8B-0F38-4597-B4BE-9AFA5F18FFF5}" destId="{1F4847AA-12EC-4349-AE77-82A61B6D360E}" srcOrd="0" destOrd="0" presId="urn:microsoft.com/office/officeart/2005/8/layout/orgChart1"/>
    <dgm:cxn modelId="{77566DD6-06C2-476A-88D9-87E80B862B56}" type="presParOf" srcId="{1F4847AA-12EC-4349-AE77-82A61B6D360E}" destId="{7796857D-227E-4FB7-A57A-D7042356B05F}" srcOrd="0" destOrd="0" presId="urn:microsoft.com/office/officeart/2005/8/layout/orgChart1"/>
    <dgm:cxn modelId="{2051C68F-D5EC-4E2E-AFB9-6FF262004F6A}" type="presParOf" srcId="{1F4847AA-12EC-4349-AE77-82A61B6D360E}" destId="{5029E3FA-B1BB-45BE-8CF6-44E40FC5BCEE}" srcOrd="1" destOrd="0" presId="urn:microsoft.com/office/officeart/2005/8/layout/orgChart1"/>
    <dgm:cxn modelId="{F1A566BC-8F4F-4B6B-8C69-FF193FD57D1F}" type="presParOf" srcId="{86D68C8B-0F38-4597-B4BE-9AFA5F18FFF5}" destId="{E3679F5A-BC46-42E0-B6D9-71F07631C01A}" srcOrd="1" destOrd="0" presId="urn:microsoft.com/office/officeart/2005/8/layout/orgChart1"/>
    <dgm:cxn modelId="{9B053E3D-6EAE-464F-9ACF-C34D76AEAD99}" type="presParOf" srcId="{86D68C8B-0F38-4597-B4BE-9AFA5F18FFF5}" destId="{20ABD31E-8ACB-4598-96F8-0DC7D56E9F7A}" srcOrd="2" destOrd="0" presId="urn:microsoft.com/office/officeart/2005/8/layout/orgChart1"/>
    <dgm:cxn modelId="{9E9A2D6B-97C0-4981-83B9-FDF320AE0DC8}" type="presParOf" srcId="{91FB0223-36B7-474D-920F-990C847F3482}" destId="{9253BD3B-C525-424B-BD12-BE30FB8A502A}" srcOrd="2" destOrd="0" presId="urn:microsoft.com/office/officeart/2005/8/layout/orgChart1"/>
    <dgm:cxn modelId="{1555D53F-8C17-49B7-9357-B81B94DE0A5E}" type="presParOf" srcId="{91FB0223-36B7-474D-920F-990C847F3482}" destId="{80957789-B529-4A85-BA0B-0220E6210730}" srcOrd="3" destOrd="0" presId="urn:microsoft.com/office/officeart/2005/8/layout/orgChart1"/>
    <dgm:cxn modelId="{E807F4C7-2772-4A95-8480-03E238ACF570}" type="presParOf" srcId="{80957789-B529-4A85-BA0B-0220E6210730}" destId="{95E0F9C3-6685-4727-ACE6-8152E09CC9CF}" srcOrd="0" destOrd="0" presId="urn:microsoft.com/office/officeart/2005/8/layout/orgChart1"/>
    <dgm:cxn modelId="{5FECC890-2648-4AA5-BC1D-5F64F3620546}" type="presParOf" srcId="{95E0F9C3-6685-4727-ACE6-8152E09CC9CF}" destId="{0FC8E509-FFCD-40C4-B88A-47374B3D1090}" srcOrd="0" destOrd="0" presId="urn:microsoft.com/office/officeart/2005/8/layout/orgChart1"/>
    <dgm:cxn modelId="{4CFF81FF-28A5-410A-AF68-B1E72E035407}" type="presParOf" srcId="{95E0F9C3-6685-4727-ACE6-8152E09CC9CF}" destId="{6D8F17F2-907F-44CA-AA55-F502C9B0C5E4}" srcOrd="1" destOrd="0" presId="urn:microsoft.com/office/officeart/2005/8/layout/orgChart1"/>
    <dgm:cxn modelId="{EA967F3C-85EC-4C67-AE18-C3CE4DCDA2B3}" type="presParOf" srcId="{80957789-B529-4A85-BA0B-0220E6210730}" destId="{C76E2008-B498-4DCC-8D34-5BC5D199B4B4}" srcOrd="1" destOrd="0" presId="urn:microsoft.com/office/officeart/2005/8/layout/orgChart1"/>
    <dgm:cxn modelId="{1F234B47-7F7F-407F-8F46-B7B49764110C}" type="presParOf" srcId="{80957789-B529-4A85-BA0B-0220E6210730}" destId="{AD623B53-9142-40F9-AD35-11D363297184}" srcOrd="2" destOrd="0" presId="urn:microsoft.com/office/officeart/2005/8/layout/orgChart1"/>
    <dgm:cxn modelId="{6C720B97-1ECC-4174-A1DD-4DF72D6C8D50}" type="presParOf" srcId="{0422390F-5EA2-4723-A856-714B54BD7B35}" destId="{AC95F3CA-E4CB-47F5-A342-80AB8202411D}" srcOrd="2" destOrd="0" presId="urn:microsoft.com/office/officeart/2005/8/layout/orgChart1"/>
    <dgm:cxn modelId="{02C560ED-2BCA-495A-ADA3-14C3FE49ED0E}" type="presParOf" srcId="{B86F68CD-5ECD-4130-B247-CDB705F9FF2B}" destId="{9CFF40A9-0B38-4F3F-BAB3-1579B8247B67}" srcOrd="4" destOrd="0" presId="urn:microsoft.com/office/officeart/2005/8/layout/orgChart1"/>
    <dgm:cxn modelId="{93DCE7CC-B536-44F0-9350-C53186CA2219}" type="presParOf" srcId="{B86F68CD-5ECD-4130-B247-CDB705F9FF2B}" destId="{DC16458D-6F30-4905-BE68-34205534A462}" srcOrd="5" destOrd="0" presId="urn:microsoft.com/office/officeart/2005/8/layout/orgChart1"/>
    <dgm:cxn modelId="{795F403F-2A6C-4CC7-B4D6-E1674AAB1A0A}" type="presParOf" srcId="{DC16458D-6F30-4905-BE68-34205534A462}" destId="{D56D63B4-DD1D-4DEF-B5BB-1989753F769A}" srcOrd="0" destOrd="0" presId="urn:microsoft.com/office/officeart/2005/8/layout/orgChart1"/>
    <dgm:cxn modelId="{8D8E3D12-0191-459D-86D7-1ACDB1E5A5E3}" type="presParOf" srcId="{D56D63B4-DD1D-4DEF-B5BB-1989753F769A}" destId="{28E151CF-0C0D-495A-A186-3F0E32BF8865}" srcOrd="0" destOrd="0" presId="urn:microsoft.com/office/officeart/2005/8/layout/orgChart1"/>
    <dgm:cxn modelId="{90E0DC07-6095-485D-B8E6-B3432C04DCE4}" type="presParOf" srcId="{D56D63B4-DD1D-4DEF-B5BB-1989753F769A}" destId="{748955C2-6FB6-471B-A7B6-75FF3BC3478C}" srcOrd="1" destOrd="0" presId="urn:microsoft.com/office/officeart/2005/8/layout/orgChart1"/>
    <dgm:cxn modelId="{6D9C9661-4602-4EAB-97FD-B912AE803558}" type="presParOf" srcId="{DC16458D-6F30-4905-BE68-34205534A462}" destId="{FE557A72-C0EF-4B19-9A5E-6A3D172216BB}" srcOrd="1" destOrd="0" presId="urn:microsoft.com/office/officeart/2005/8/layout/orgChart1"/>
    <dgm:cxn modelId="{A1BFA876-05DD-44DB-9721-A17CF96E43CA}" type="presParOf" srcId="{FE557A72-C0EF-4B19-9A5E-6A3D172216BB}" destId="{266840A3-8704-45FB-9AE2-C889E5055555}" srcOrd="0" destOrd="0" presId="urn:microsoft.com/office/officeart/2005/8/layout/orgChart1"/>
    <dgm:cxn modelId="{1C346947-1BE6-4A06-97E5-8624C45127A3}" type="presParOf" srcId="{FE557A72-C0EF-4B19-9A5E-6A3D172216BB}" destId="{639C6719-4D1A-4C8D-B28A-BB2AE4E305B2}" srcOrd="1" destOrd="0" presId="urn:microsoft.com/office/officeart/2005/8/layout/orgChart1"/>
    <dgm:cxn modelId="{E3C74F80-BC8D-49E3-8DBE-96FC5D2A5D11}" type="presParOf" srcId="{639C6719-4D1A-4C8D-B28A-BB2AE4E305B2}" destId="{D07F9A63-4065-4152-8A37-9E84C469405D}" srcOrd="0" destOrd="0" presId="urn:microsoft.com/office/officeart/2005/8/layout/orgChart1"/>
    <dgm:cxn modelId="{B1321EB1-D0BC-4E77-84C8-D5FBA4A5D0D9}" type="presParOf" srcId="{D07F9A63-4065-4152-8A37-9E84C469405D}" destId="{33D77290-7A54-45D1-BCC9-E9F356A83DF7}" srcOrd="0" destOrd="0" presId="urn:microsoft.com/office/officeart/2005/8/layout/orgChart1"/>
    <dgm:cxn modelId="{B0626AF2-60F4-4E26-9C60-B441C24430C1}" type="presParOf" srcId="{D07F9A63-4065-4152-8A37-9E84C469405D}" destId="{0495FF84-0A6F-4988-8813-8868B44E8F4A}" srcOrd="1" destOrd="0" presId="urn:microsoft.com/office/officeart/2005/8/layout/orgChart1"/>
    <dgm:cxn modelId="{0B27D6C6-E009-49BD-8FDA-946942123787}" type="presParOf" srcId="{639C6719-4D1A-4C8D-B28A-BB2AE4E305B2}" destId="{2483603D-F1D8-4DBA-AEAC-15ED6127F028}" srcOrd="1" destOrd="0" presId="urn:microsoft.com/office/officeart/2005/8/layout/orgChart1"/>
    <dgm:cxn modelId="{075D00A9-CBE5-415C-B9FC-029C2C51F973}" type="presParOf" srcId="{2483603D-F1D8-4DBA-AEAC-15ED6127F028}" destId="{A872F2EA-4434-4FEE-8B6D-EEA9FE152065}" srcOrd="0" destOrd="0" presId="urn:microsoft.com/office/officeart/2005/8/layout/orgChart1"/>
    <dgm:cxn modelId="{8D62CD97-2F55-4077-B5D2-2B16449381C3}" type="presParOf" srcId="{2483603D-F1D8-4DBA-AEAC-15ED6127F028}" destId="{926DFFEA-C901-47DB-BD94-CF5148DC396D}" srcOrd="1" destOrd="0" presId="urn:microsoft.com/office/officeart/2005/8/layout/orgChart1"/>
    <dgm:cxn modelId="{A4FE1D8C-A4F3-43C7-9EDD-EB379A527BE1}" type="presParOf" srcId="{926DFFEA-C901-47DB-BD94-CF5148DC396D}" destId="{42B943CB-87CF-42C6-9AB5-634B76B179BE}" srcOrd="0" destOrd="0" presId="urn:microsoft.com/office/officeart/2005/8/layout/orgChart1"/>
    <dgm:cxn modelId="{0F42C383-B149-40A6-86C4-1052BC2FD705}" type="presParOf" srcId="{42B943CB-87CF-42C6-9AB5-634B76B179BE}" destId="{97CF3EED-86A7-485D-9F64-3091B81B3AD8}" srcOrd="0" destOrd="0" presId="urn:microsoft.com/office/officeart/2005/8/layout/orgChart1"/>
    <dgm:cxn modelId="{711A3FBF-70F2-4528-B541-052F3385817F}" type="presParOf" srcId="{42B943CB-87CF-42C6-9AB5-634B76B179BE}" destId="{FC6118C9-3369-42DB-A707-39554B7579C1}" srcOrd="1" destOrd="0" presId="urn:microsoft.com/office/officeart/2005/8/layout/orgChart1"/>
    <dgm:cxn modelId="{5EEBE716-E682-4BE3-9614-12722991BE0A}" type="presParOf" srcId="{926DFFEA-C901-47DB-BD94-CF5148DC396D}" destId="{A11E82B5-8AC6-46F2-B967-A5E0CD8C1511}" srcOrd="1" destOrd="0" presId="urn:microsoft.com/office/officeart/2005/8/layout/orgChart1"/>
    <dgm:cxn modelId="{9BCC7F25-BDFF-4AB1-8B45-5D718204068F}" type="presParOf" srcId="{A11E82B5-8AC6-46F2-B967-A5E0CD8C1511}" destId="{FB95B2DD-CDBA-4C31-B2DD-B6FD23AADC72}" srcOrd="0" destOrd="0" presId="urn:microsoft.com/office/officeart/2005/8/layout/orgChart1"/>
    <dgm:cxn modelId="{6E0906B8-E7CB-414A-99A9-1A3B0ED98FB2}" type="presParOf" srcId="{A11E82B5-8AC6-46F2-B967-A5E0CD8C1511}" destId="{B39A6227-ED22-4DBB-AF43-1F469294D41E}" srcOrd="1" destOrd="0" presId="urn:microsoft.com/office/officeart/2005/8/layout/orgChart1"/>
    <dgm:cxn modelId="{D780307D-E731-47FC-8CEE-84D2241AB596}" type="presParOf" srcId="{B39A6227-ED22-4DBB-AF43-1F469294D41E}" destId="{4E73FF01-1AB5-4A26-A54F-EC75036AF9DA}" srcOrd="0" destOrd="0" presId="urn:microsoft.com/office/officeart/2005/8/layout/orgChart1"/>
    <dgm:cxn modelId="{096E769D-A7CA-4DA0-B3E4-FD01080557A9}" type="presParOf" srcId="{4E73FF01-1AB5-4A26-A54F-EC75036AF9DA}" destId="{F3EA4DCD-8B0C-4BF9-801D-3118AEB9CE72}" srcOrd="0" destOrd="0" presId="urn:microsoft.com/office/officeart/2005/8/layout/orgChart1"/>
    <dgm:cxn modelId="{3C615961-AD24-4420-81E3-BBA0AB03580C}" type="presParOf" srcId="{4E73FF01-1AB5-4A26-A54F-EC75036AF9DA}" destId="{18E1DE1A-379B-4842-8812-DF5D850DE50A}" srcOrd="1" destOrd="0" presId="urn:microsoft.com/office/officeart/2005/8/layout/orgChart1"/>
    <dgm:cxn modelId="{5C85C1CC-BA82-4624-87C7-5C2261CECCE9}" type="presParOf" srcId="{B39A6227-ED22-4DBB-AF43-1F469294D41E}" destId="{8415A881-E640-4B52-A06C-0F2A636A23FD}" srcOrd="1" destOrd="0" presId="urn:microsoft.com/office/officeart/2005/8/layout/orgChart1"/>
    <dgm:cxn modelId="{FD7F07CA-2FEF-4C97-9A2E-80489DCAF809}" type="presParOf" srcId="{8415A881-E640-4B52-A06C-0F2A636A23FD}" destId="{92F61393-323D-46E1-9D68-6A7D6181F8F8}" srcOrd="0" destOrd="0" presId="urn:microsoft.com/office/officeart/2005/8/layout/orgChart1"/>
    <dgm:cxn modelId="{4F3A80A9-5C7B-4D77-9B7B-F239ABC5C32C}" type="presParOf" srcId="{8415A881-E640-4B52-A06C-0F2A636A23FD}" destId="{EDB5E796-6FC2-4CB0-98AB-2B60618CF742}" srcOrd="1" destOrd="0" presId="urn:microsoft.com/office/officeart/2005/8/layout/orgChart1"/>
    <dgm:cxn modelId="{62EE0DC8-037E-4C2B-86B4-7A038CA9064B}" type="presParOf" srcId="{EDB5E796-6FC2-4CB0-98AB-2B60618CF742}" destId="{3F6D3195-CF79-4CBE-9560-2DD98ED0E68F}" srcOrd="0" destOrd="0" presId="urn:microsoft.com/office/officeart/2005/8/layout/orgChart1"/>
    <dgm:cxn modelId="{B54800BE-16FB-4E13-9396-B1C59ADC107C}" type="presParOf" srcId="{3F6D3195-CF79-4CBE-9560-2DD98ED0E68F}" destId="{8D3881C2-B833-410B-BDBF-61CCC169765A}" srcOrd="0" destOrd="0" presId="urn:microsoft.com/office/officeart/2005/8/layout/orgChart1"/>
    <dgm:cxn modelId="{BC885E44-A588-4574-8AFF-05EC74A78B5F}" type="presParOf" srcId="{3F6D3195-CF79-4CBE-9560-2DD98ED0E68F}" destId="{8C61AEE3-1F84-45A0-BF0C-36E29313574A}" srcOrd="1" destOrd="0" presId="urn:microsoft.com/office/officeart/2005/8/layout/orgChart1"/>
    <dgm:cxn modelId="{C7A380D8-0C4C-4377-A3DB-FCFBC5B7C1D8}" type="presParOf" srcId="{EDB5E796-6FC2-4CB0-98AB-2B60618CF742}" destId="{7D290DFD-5B6B-42B3-98A7-686EF6377B1D}" srcOrd="1" destOrd="0" presId="urn:microsoft.com/office/officeart/2005/8/layout/orgChart1"/>
    <dgm:cxn modelId="{3E65B444-3280-405B-BA69-F0E3CC47F799}" type="presParOf" srcId="{7D290DFD-5B6B-42B3-98A7-686EF6377B1D}" destId="{A0081574-A2E6-475C-8AAE-E3CDF7EB3DD3}" srcOrd="0" destOrd="0" presId="urn:microsoft.com/office/officeart/2005/8/layout/orgChart1"/>
    <dgm:cxn modelId="{F0FC685E-74CC-4AC8-B325-70AFA445711A}" type="presParOf" srcId="{7D290DFD-5B6B-42B3-98A7-686EF6377B1D}" destId="{78272086-BFD1-4274-AFDA-B577B6E597BC}" srcOrd="1" destOrd="0" presId="urn:microsoft.com/office/officeart/2005/8/layout/orgChart1"/>
    <dgm:cxn modelId="{7E83D196-A929-482D-9A7E-B9C4D0AEFCAA}" type="presParOf" srcId="{78272086-BFD1-4274-AFDA-B577B6E597BC}" destId="{8B7EC9F2-936E-4FA4-BC05-4AFCB7D1D40E}" srcOrd="0" destOrd="0" presId="urn:microsoft.com/office/officeart/2005/8/layout/orgChart1"/>
    <dgm:cxn modelId="{A1421005-3CC3-4202-876A-F13565C960C6}" type="presParOf" srcId="{8B7EC9F2-936E-4FA4-BC05-4AFCB7D1D40E}" destId="{46C52E34-6629-4E78-894C-67A6788D2135}" srcOrd="0" destOrd="0" presId="urn:microsoft.com/office/officeart/2005/8/layout/orgChart1"/>
    <dgm:cxn modelId="{A4E79ABE-8C11-4C45-9DAB-17E4C6B7B58D}" type="presParOf" srcId="{8B7EC9F2-936E-4FA4-BC05-4AFCB7D1D40E}" destId="{6F89962F-B771-46A6-A8F8-B76328510FBF}" srcOrd="1" destOrd="0" presId="urn:microsoft.com/office/officeart/2005/8/layout/orgChart1"/>
    <dgm:cxn modelId="{DA83D39F-3277-46F2-A6C3-2643EB3F2B75}" type="presParOf" srcId="{78272086-BFD1-4274-AFDA-B577B6E597BC}" destId="{E44EB51C-D501-442D-B092-A324BCB33820}" srcOrd="1" destOrd="0" presId="urn:microsoft.com/office/officeart/2005/8/layout/orgChart1"/>
    <dgm:cxn modelId="{BE8D07F5-7534-44D3-9E66-E56D35A039C1}" type="presParOf" srcId="{78272086-BFD1-4274-AFDA-B577B6E597BC}" destId="{B4AD502E-0E80-46AF-A3CB-D8E3B1B7A17D}" srcOrd="2" destOrd="0" presId="urn:microsoft.com/office/officeart/2005/8/layout/orgChart1"/>
    <dgm:cxn modelId="{8F944C14-4985-4DBB-91AA-D686D415D897}" type="presParOf" srcId="{EDB5E796-6FC2-4CB0-98AB-2B60618CF742}" destId="{56AC1584-AD93-40B3-843D-A57ABB446DCB}" srcOrd="2" destOrd="0" presId="urn:microsoft.com/office/officeart/2005/8/layout/orgChart1"/>
    <dgm:cxn modelId="{4AC3F1CC-835F-4CEF-A7CC-C35AB0DB52F4}" type="presParOf" srcId="{B39A6227-ED22-4DBB-AF43-1F469294D41E}" destId="{2B18A034-829D-4C6A-80BF-4205DB7395CB}" srcOrd="2" destOrd="0" presId="urn:microsoft.com/office/officeart/2005/8/layout/orgChart1"/>
    <dgm:cxn modelId="{E69EC944-9219-44DF-A11A-63FBBCB571F3}" type="presParOf" srcId="{A11E82B5-8AC6-46F2-B967-A5E0CD8C1511}" destId="{5FF772CA-0771-492B-BAE9-B2C2EEE429B1}" srcOrd="2" destOrd="0" presId="urn:microsoft.com/office/officeart/2005/8/layout/orgChart1"/>
    <dgm:cxn modelId="{874B8F7D-C92F-4D41-9762-04FF3AA2F64F}" type="presParOf" srcId="{A11E82B5-8AC6-46F2-B967-A5E0CD8C1511}" destId="{F580646F-94EF-48E7-A3E7-0616EFA3419E}" srcOrd="3" destOrd="0" presId="urn:microsoft.com/office/officeart/2005/8/layout/orgChart1"/>
    <dgm:cxn modelId="{381B37B0-7A57-4F27-B487-A2975AC92946}" type="presParOf" srcId="{F580646F-94EF-48E7-A3E7-0616EFA3419E}" destId="{8DA5257E-5EF3-4353-A952-708F7C2EFAB6}" srcOrd="0" destOrd="0" presId="urn:microsoft.com/office/officeart/2005/8/layout/orgChart1"/>
    <dgm:cxn modelId="{EFD6C8FA-7ABD-4258-996E-0682B4E05CFC}" type="presParOf" srcId="{8DA5257E-5EF3-4353-A952-708F7C2EFAB6}" destId="{5A2634DD-E2AD-475C-8218-E76D810D6263}" srcOrd="0" destOrd="0" presId="urn:microsoft.com/office/officeart/2005/8/layout/orgChart1"/>
    <dgm:cxn modelId="{E7D76E4E-62EC-4163-A05C-13798D97F0E6}" type="presParOf" srcId="{8DA5257E-5EF3-4353-A952-708F7C2EFAB6}" destId="{0EBE4DEF-389C-4A91-B4C1-13B1ECD33C37}" srcOrd="1" destOrd="0" presId="urn:microsoft.com/office/officeart/2005/8/layout/orgChart1"/>
    <dgm:cxn modelId="{35611F92-A3E6-41B4-85E7-C37E99A84160}" type="presParOf" srcId="{F580646F-94EF-48E7-A3E7-0616EFA3419E}" destId="{517D209B-3F25-4C6E-A09F-E04B9FFA0651}" srcOrd="1" destOrd="0" presId="urn:microsoft.com/office/officeart/2005/8/layout/orgChart1"/>
    <dgm:cxn modelId="{EDC3634F-894C-4B53-B689-B0901CDCE4EE}" type="presParOf" srcId="{517D209B-3F25-4C6E-A09F-E04B9FFA0651}" destId="{17DE15F6-2CEB-46BE-AC81-8B0E5FD48865}" srcOrd="0" destOrd="0" presId="urn:microsoft.com/office/officeart/2005/8/layout/orgChart1"/>
    <dgm:cxn modelId="{466B6DC8-6A71-43E8-ADB4-FF4F7036E1CF}" type="presParOf" srcId="{517D209B-3F25-4C6E-A09F-E04B9FFA0651}" destId="{7C8FDB29-575B-4FF8-A318-1685F487F31D}" srcOrd="1" destOrd="0" presId="urn:microsoft.com/office/officeart/2005/8/layout/orgChart1"/>
    <dgm:cxn modelId="{797A5179-E110-4AE1-BF65-C4056EFEBE07}" type="presParOf" srcId="{7C8FDB29-575B-4FF8-A318-1685F487F31D}" destId="{4F75F4BB-395D-4A92-B2D3-70BCB6E71E84}" srcOrd="0" destOrd="0" presId="urn:microsoft.com/office/officeart/2005/8/layout/orgChart1"/>
    <dgm:cxn modelId="{5979553B-DE51-4971-998B-25B789C7008E}" type="presParOf" srcId="{4F75F4BB-395D-4A92-B2D3-70BCB6E71E84}" destId="{B505373E-D4D1-4976-BE76-5E2D5DBB6129}" srcOrd="0" destOrd="0" presId="urn:microsoft.com/office/officeart/2005/8/layout/orgChart1"/>
    <dgm:cxn modelId="{7A4C14CD-9E06-4D35-AE40-EEC4CEE19611}" type="presParOf" srcId="{4F75F4BB-395D-4A92-B2D3-70BCB6E71E84}" destId="{AA96DB60-C29D-450B-9ECA-D6B0F731D4C0}" srcOrd="1" destOrd="0" presId="urn:microsoft.com/office/officeart/2005/8/layout/orgChart1"/>
    <dgm:cxn modelId="{3AFA4C86-1299-44D4-B7FB-F1A9C8A20FCC}" type="presParOf" srcId="{7C8FDB29-575B-4FF8-A318-1685F487F31D}" destId="{1847BB54-297E-47BA-A536-C5F0A75D0CF0}" srcOrd="1" destOrd="0" presId="urn:microsoft.com/office/officeart/2005/8/layout/orgChart1"/>
    <dgm:cxn modelId="{B11E93FA-7836-456B-B82C-DB8D942CC1F6}" type="presParOf" srcId="{1847BB54-297E-47BA-A536-C5F0A75D0CF0}" destId="{D5078320-7B31-43F9-B2A8-20056A277E3C}" srcOrd="0" destOrd="0" presId="urn:microsoft.com/office/officeart/2005/8/layout/orgChart1"/>
    <dgm:cxn modelId="{6590C502-A53F-40D5-8991-446E28F21124}" type="presParOf" srcId="{1847BB54-297E-47BA-A536-C5F0A75D0CF0}" destId="{C9914A1E-57DB-4F9A-9FAE-12F3FBAE830C}" srcOrd="1" destOrd="0" presId="urn:microsoft.com/office/officeart/2005/8/layout/orgChart1"/>
    <dgm:cxn modelId="{39890285-FC74-46D7-B5F3-1D339AF5C728}" type="presParOf" srcId="{C9914A1E-57DB-4F9A-9FAE-12F3FBAE830C}" destId="{35180655-FA0F-449F-AC52-9265FC2BBB91}" srcOrd="0" destOrd="0" presId="urn:microsoft.com/office/officeart/2005/8/layout/orgChart1"/>
    <dgm:cxn modelId="{523DCB3F-C2AC-4232-A4BC-59A4001DCE6A}" type="presParOf" srcId="{35180655-FA0F-449F-AC52-9265FC2BBB91}" destId="{71711E40-CD00-4C34-BACF-43B9021CB642}" srcOrd="0" destOrd="0" presId="urn:microsoft.com/office/officeart/2005/8/layout/orgChart1"/>
    <dgm:cxn modelId="{2859B0B5-2B05-4F5C-8AC2-A30A3F3809BD}" type="presParOf" srcId="{35180655-FA0F-449F-AC52-9265FC2BBB91}" destId="{4CE57BA8-48B4-4CD2-B9B8-079BA2C6507D}" srcOrd="1" destOrd="0" presId="urn:microsoft.com/office/officeart/2005/8/layout/orgChart1"/>
    <dgm:cxn modelId="{0A5C401D-F05F-431B-B1A0-0AACC2B788BD}" type="presParOf" srcId="{C9914A1E-57DB-4F9A-9FAE-12F3FBAE830C}" destId="{58F37A8F-8782-4CF6-8352-218C366EC39C}" srcOrd="1" destOrd="0" presId="urn:microsoft.com/office/officeart/2005/8/layout/orgChart1"/>
    <dgm:cxn modelId="{AFE5BA1B-2AB9-483F-983D-5225EAB42797}" type="presParOf" srcId="{C9914A1E-57DB-4F9A-9FAE-12F3FBAE830C}" destId="{11BCB09D-1FF1-43AD-AC68-3E02ECAC87F1}" srcOrd="2" destOrd="0" presId="urn:microsoft.com/office/officeart/2005/8/layout/orgChart1"/>
    <dgm:cxn modelId="{4BB45638-F1C1-48D9-A4AE-A3CB22481D85}" type="presParOf" srcId="{7C8FDB29-575B-4FF8-A318-1685F487F31D}" destId="{4E47C1A2-1701-416E-B01A-61F03572774C}" srcOrd="2" destOrd="0" presId="urn:microsoft.com/office/officeart/2005/8/layout/orgChart1"/>
    <dgm:cxn modelId="{0BB76BBB-6EA3-4149-8277-6CF0114EF58A}" type="presParOf" srcId="{F580646F-94EF-48E7-A3E7-0616EFA3419E}" destId="{E0455D3D-8D15-4F7D-9F45-47458716AD98}" srcOrd="2" destOrd="0" presId="urn:microsoft.com/office/officeart/2005/8/layout/orgChart1"/>
    <dgm:cxn modelId="{723B81A4-F042-4408-BC82-B0151B0CE5CA}" type="presParOf" srcId="{926DFFEA-C901-47DB-BD94-CF5148DC396D}" destId="{BD11209F-C0A9-4218-9423-48B882C754FB}" srcOrd="2" destOrd="0" presId="urn:microsoft.com/office/officeart/2005/8/layout/orgChart1"/>
    <dgm:cxn modelId="{1D74450F-F627-47D7-A99F-F4C63D6A6582}" type="presParOf" srcId="{639C6719-4D1A-4C8D-B28A-BB2AE4E305B2}" destId="{EB3CED37-1C2F-406D-AB25-AD4C6DA1A53F}" srcOrd="2" destOrd="0" presId="urn:microsoft.com/office/officeart/2005/8/layout/orgChart1"/>
    <dgm:cxn modelId="{E66C24EC-4768-405C-BAE9-D909D4788F24}" type="presParOf" srcId="{FE557A72-C0EF-4B19-9A5E-6A3D172216BB}" destId="{962E9736-10AA-4B5A-B2AF-3E9433F22BC5}" srcOrd="2" destOrd="0" presId="urn:microsoft.com/office/officeart/2005/8/layout/orgChart1"/>
    <dgm:cxn modelId="{17501DE3-5DBF-475A-A2DC-8D8356E052C1}" type="presParOf" srcId="{FE557A72-C0EF-4B19-9A5E-6A3D172216BB}" destId="{AD9BB254-CF79-4EA4-9460-D7D5CBAF45A6}" srcOrd="3" destOrd="0" presId="urn:microsoft.com/office/officeart/2005/8/layout/orgChart1"/>
    <dgm:cxn modelId="{E16A52FC-0900-4BDC-97D4-072F45BC4F3D}" type="presParOf" srcId="{AD9BB254-CF79-4EA4-9460-D7D5CBAF45A6}" destId="{84E3EC85-413B-4467-9A3F-05BD9728D2F2}" srcOrd="0" destOrd="0" presId="urn:microsoft.com/office/officeart/2005/8/layout/orgChart1"/>
    <dgm:cxn modelId="{5A0582E8-B90D-4F6A-A9D3-FD834C0C5B45}" type="presParOf" srcId="{84E3EC85-413B-4467-9A3F-05BD9728D2F2}" destId="{F4675DAE-FD45-4442-B68E-79223DB39BC1}" srcOrd="0" destOrd="0" presId="urn:microsoft.com/office/officeart/2005/8/layout/orgChart1"/>
    <dgm:cxn modelId="{EF6D7ABA-D614-455B-9790-3093B439DC01}" type="presParOf" srcId="{84E3EC85-413B-4467-9A3F-05BD9728D2F2}" destId="{11308BE5-8421-4ACA-97F7-800E652F2AC1}" srcOrd="1" destOrd="0" presId="urn:microsoft.com/office/officeart/2005/8/layout/orgChart1"/>
    <dgm:cxn modelId="{03DDC9F5-121F-4CDB-9FD0-0A99447F7293}" type="presParOf" srcId="{AD9BB254-CF79-4EA4-9460-D7D5CBAF45A6}" destId="{12C71246-4509-40CA-9B85-5BFEDF05DF14}" srcOrd="1" destOrd="0" presId="urn:microsoft.com/office/officeart/2005/8/layout/orgChart1"/>
    <dgm:cxn modelId="{553DABA9-E72F-40DC-BCCE-3A2A7FC57011}" type="presParOf" srcId="{12C71246-4509-40CA-9B85-5BFEDF05DF14}" destId="{9B4290F9-CB6B-4638-99F7-422A9D0352A2}" srcOrd="0" destOrd="0" presId="urn:microsoft.com/office/officeart/2005/8/layout/orgChart1"/>
    <dgm:cxn modelId="{8257731D-D13D-4804-9236-24D8E59E6D2E}" type="presParOf" srcId="{12C71246-4509-40CA-9B85-5BFEDF05DF14}" destId="{F82CA498-B5A3-43FE-A392-570A9CE7F738}" srcOrd="1" destOrd="0" presId="urn:microsoft.com/office/officeart/2005/8/layout/orgChart1"/>
    <dgm:cxn modelId="{4E505455-EDB8-43A4-9623-DAE4307E355C}" type="presParOf" srcId="{F82CA498-B5A3-43FE-A392-570A9CE7F738}" destId="{D2AA100B-EB9B-48B8-BA2B-956286B9177B}" srcOrd="0" destOrd="0" presId="urn:microsoft.com/office/officeart/2005/8/layout/orgChart1"/>
    <dgm:cxn modelId="{A781D378-3EC5-4288-A812-00101F090FFD}" type="presParOf" srcId="{D2AA100B-EB9B-48B8-BA2B-956286B9177B}" destId="{D149F0C6-4EAA-432F-8E43-343CE34E4FD5}" srcOrd="0" destOrd="0" presId="urn:microsoft.com/office/officeart/2005/8/layout/orgChart1"/>
    <dgm:cxn modelId="{2949EEE2-9DFA-4CC8-882F-07D6E9CA9430}" type="presParOf" srcId="{D2AA100B-EB9B-48B8-BA2B-956286B9177B}" destId="{AE129640-C553-4EFC-A0A7-BCD5D29C6473}" srcOrd="1" destOrd="0" presId="urn:microsoft.com/office/officeart/2005/8/layout/orgChart1"/>
    <dgm:cxn modelId="{6B7A177B-6FFD-4372-AF7F-C5F8E01A2AEB}" type="presParOf" srcId="{F82CA498-B5A3-43FE-A392-570A9CE7F738}" destId="{AB0351E0-8BCB-49BD-8EDB-493CF727F5F6}" srcOrd="1" destOrd="0" presId="urn:microsoft.com/office/officeart/2005/8/layout/orgChart1"/>
    <dgm:cxn modelId="{F5AEC44F-FA14-4D6F-9E1B-3FFC96A785B8}" type="presParOf" srcId="{AB0351E0-8BCB-49BD-8EDB-493CF727F5F6}" destId="{073C4311-C3D3-4EBF-A4B7-944B7F2E3127}" srcOrd="0" destOrd="0" presId="urn:microsoft.com/office/officeart/2005/8/layout/orgChart1"/>
    <dgm:cxn modelId="{01010CEE-EC14-4148-BDF2-6863D79767E9}" type="presParOf" srcId="{AB0351E0-8BCB-49BD-8EDB-493CF727F5F6}" destId="{701EC506-D864-42CA-90EC-A0A84E832DC6}" srcOrd="1" destOrd="0" presId="urn:microsoft.com/office/officeart/2005/8/layout/orgChart1"/>
    <dgm:cxn modelId="{6A90ADA5-4D2D-4E8D-BB72-BABA6E7B8DC4}" type="presParOf" srcId="{701EC506-D864-42CA-90EC-A0A84E832DC6}" destId="{66BF5CD7-ECFC-4669-A3B7-4937261D61E9}" srcOrd="0" destOrd="0" presId="urn:microsoft.com/office/officeart/2005/8/layout/orgChart1"/>
    <dgm:cxn modelId="{7CC1A5D6-3270-4A9F-AEC2-863913ACBE66}" type="presParOf" srcId="{66BF5CD7-ECFC-4669-A3B7-4937261D61E9}" destId="{D5E68D44-91C7-47C0-9AB1-D7F3D9C70011}" srcOrd="0" destOrd="0" presId="urn:microsoft.com/office/officeart/2005/8/layout/orgChart1"/>
    <dgm:cxn modelId="{9FD4390C-B041-494B-A8EE-FF1A9FE41E73}" type="presParOf" srcId="{66BF5CD7-ECFC-4669-A3B7-4937261D61E9}" destId="{B308A2BA-39AA-4940-A427-CFA60AB77AEF}" srcOrd="1" destOrd="0" presId="urn:microsoft.com/office/officeart/2005/8/layout/orgChart1"/>
    <dgm:cxn modelId="{DB3470E5-3B1A-4F68-B119-41D6FE07CD4B}" type="presParOf" srcId="{701EC506-D864-42CA-90EC-A0A84E832DC6}" destId="{FF85BE11-135D-4EE4-BF80-6D63645BB854}" srcOrd="1" destOrd="0" presId="urn:microsoft.com/office/officeart/2005/8/layout/orgChart1"/>
    <dgm:cxn modelId="{EBE0092B-12AF-4EE3-BE16-AF5336377781}" type="presParOf" srcId="{FF85BE11-135D-4EE4-BF80-6D63645BB854}" destId="{2C8441D3-9E23-419B-9B90-5C622E1C991F}" srcOrd="0" destOrd="0" presId="urn:microsoft.com/office/officeart/2005/8/layout/orgChart1"/>
    <dgm:cxn modelId="{F5A359C7-4F8B-4D08-A7B0-59E54E937979}" type="presParOf" srcId="{FF85BE11-135D-4EE4-BF80-6D63645BB854}" destId="{6AAAB7AD-85EF-4B71-976E-1EF07BDE6159}" srcOrd="1" destOrd="0" presId="urn:microsoft.com/office/officeart/2005/8/layout/orgChart1"/>
    <dgm:cxn modelId="{7C082C1E-CE2A-4810-AEE8-C170D59986F1}" type="presParOf" srcId="{6AAAB7AD-85EF-4B71-976E-1EF07BDE6159}" destId="{9980A8CB-5A56-40E9-A76B-BCDA0853A0E7}" srcOrd="0" destOrd="0" presId="urn:microsoft.com/office/officeart/2005/8/layout/orgChart1"/>
    <dgm:cxn modelId="{432B2C4B-D879-44B7-871A-5E28F9A96A86}" type="presParOf" srcId="{9980A8CB-5A56-40E9-A76B-BCDA0853A0E7}" destId="{4A0266E1-F0F4-4539-B195-92822F2D4FEB}" srcOrd="0" destOrd="0" presId="urn:microsoft.com/office/officeart/2005/8/layout/orgChart1"/>
    <dgm:cxn modelId="{DD27C83E-6EBE-40EB-86BB-9304940199D7}" type="presParOf" srcId="{9980A8CB-5A56-40E9-A76B-BCDA0853A0E7}" destId="{5488D089-DCC4-42C5-97FF-B46438797526}" srcOrd="1" destOrd="0" presId="urn:microsoft.com/office/officeart/2005/8/layout/orgChart1"/>
    <dgm:cxn modelId="{DBE544B7-62D9-46C8-8DFD-13F8563A525C}" type="presParOf" srcId="{6AAAB7AD-85EF-4B71-976E-1EF07BDE6159}" destId="{9FCB4537-C313-4FBE-857A-A2840026A87F}" srcOrd="1" destOrd="0" presId="urn:microsoft.com/office/officeart/2005/8/layout/orgChart1"/>
    <dgm:cxn modelId="{442E8EA8-DB28-4572-8E2B-DF51739BCC6A}" type="presParOf" srcId="{9FCB4537-C313-4FBE-857A-A2840026A87F}" destId="{BD8C5D8C-14CB-453A-BF17-42C268F6AF40}" srcOrd="0" destOrd="0" presId="urn:microsoft.com/office/officeart/2005/8/layout/orgChart1"/>
    <dgm:cxn modelId="{0E0B4706-C86E-4F21-B2F1-F8B15447AEC9}" type="presParOf" srcId="{9FCB4537-C313-4FBE-857A-A2840026A87F}" destId="{3CC7E264-C873-424B-8AF0-F9FAC11B6C6F}" srcOrd="1" destOrd="0" presId="urn:microsoft.com/office/officeart/2005/8/layout/orgChart1"/>
    <dgm:cxn modelId="{B04D753A-7565-40A0-8DCB-9A4360196BDF}" type="presParOf" srcId="{3CC7E264-C873-424B-8AF0-F9FAC11B6C6F}" destId="{5070D26D-D4C1-4E54-B62E-60434D02A1ED}" srcOrd="0" destOrd="0" presId="urn:microsoft.com/office/officeart/2005/8/layout/orgChart1"/>
    <dgm:cxn modelId="{72CF13B0-48F0-4F51-9BB7-FE942A906637}" type="presParOf" srcId="{5070D26D-D4C1-4E54-B62E-60434D02A1ED}" destId="{A35218CC-AD6C-487B-8C6F-D40C15E3987F}" srcOrd="0" destOrd="0" presId="urn:microsoft.com/office/officeart/2005/8/layout/orgChart1"/>
    <dgm:cxn modelId="{9412B979-5EDD-41E8-B7AE-162AC9AEF676}" type="presParOf" srcId="{5070D26D-D4C1-4E54-B62E-60434D02A1ED}" destId="{049E1BA8-977E-4346-ACC8-38A3DBCCDD86}" srcOrd="1" destOrd="0" presId="urn:microsoft.com/office/officeart/2005/8/layout/orgChart1"/>
    <dgm:cxn modelId="{9F209B3D-7F9F-41AB-A41B-4BDB780A46A9}" type="presParOf" srcId="{3CC7E264-C873-424B-8AF0-F9FAC11B6C6F}" destId="{DC032C3E-D730-43B5-AF8B-E0FD77B16E48}" srcOrd="1" destOrd="0" presId="urn:microsoft.com/office/officeart/2005/8/layout/orgChart1"/>
    <dgm:cxn modelId="{19CD65B7-8EAF-4899-B245-4B828CEC5D78}" type="presParOf" srcId="{3CC7E264-C873-424B-8AF0-F9FAC11B6C6F}" destId="{F4067B23-0E97-4D87-9804-817A6FC18460}" srcOrd="2" destOrd="0" presId="urn:microsoft.com/office/officeart/2005/8/layout/orgChart1"/>
    <dgm:cxn modelId="{95362C03-BADC-40B9-AFF0-F1973BCE06D4}" type="presParOf" srcId="{6AAAB7AD-85EF-4B71-976E-1EF07BDE6159}" destId="{9204609D-B50C-4171-A2CE-51D9A8A4FADF}" srcOrd="2" destOrd="0" presId="urn:microsoft.com/office/officeart/2005/8/layout/orgChart1"/>
    <dgm:cxn modelId="{1030C9F6-F1B4-4848-8DF0-3C4C8972C2BA}" type="presParOf" srcId="{701EC506-D864-42CA-90EC-A0A84E832DC6}" destId="{C627172A-44D3-4AB3-A9C3-BD8E916EA18F}" srcOrd="2" destOrd="0" presId="urn:microsoft.com/office/officeart/2005/8/layout/orgChart1"/>
    <dgm:cxn modelId="{8C21EAD9-3EB5-44EE-AFA6-469A61EF3676}" type="presParOf" srcId="{F82CA498-B5A3-43FE-A392-570A9CE7F738}" destId="{F59C4F7B-6B0A-47A0-8279-8F82E3F5FEEA}" srcOrd="2" destOrd="0" presId="urn:microsoft.com/office/officeart/2005/8/layout/orgChart1"/>
    <dgm:cxn modelId="{B91E8877-2A17-4868-A51B-422A56598F09}" type="presParOf" srcId="{12C71246-4509-40CA-9B85-5BFEDF05DF14}" destId="{4879131B-C68F-4A20-902E-0AEA673A9DB9}" srcOrd="2" destOrd="0" presId="urn:microsoft.com/office/officeart/2005/8/layout/orgChart1"/>
    <dgm:cxn modelId="{AFDC978A-C101-47F0-8CFE-2A3C81F8E244}" type="presParOf" srcId="{12C71246-4509-40CA-9B85-5BFEDF05DF14}" destId="{4EDA3B79-6FF4-4B6A-996B-A8ADFA0F912F}" srcOrd="3" destOrd="0" presId="urn:microsoft.com/office/officeart/2005/8/layout/orgChart1"/>
    <dgm:cxn modelId="{1F8E4EEA-2AF3-4E4B-B7EC-A0F77EE205BB}" type="presParOf" srcId="{4EDA3B79-6FF4-4B6A-996B-A8ADFA0F912F}" destId="{D6652674-55E9-434C-B8BA-BE5A6FC0DC33}" srcOrd="0" destOrd="0" presId="urn:microsoft.com/office/officeart/2005/8/layout/orgChart1"/>
    <dgm:cxn modelId="{743AF285-C2E1-4BF2-A20C-BA2D5352A1C4}" type="presParOf" srcId="{D6652674-55E9-434C-B8BA-BE5A6FC0DC33}" destId="{937B624E-8AC2-4ECE-9B9A-EBF27C75EA4B}" srcOrd="0" destOrd="0" presId="urn:microsoft.com/office/officeart/2005/8/layout/orgChart1"/>
    <dgm:cxn modelId="{E42C4084-A952-4757-8664-41F425BF4B40}" type="presParOf" srcId="{D6652674-55E9-434C-B8BA-BE5A6FC0DC33}" destId="{732E6281-144A-4D7D-8F2D-8080A03E658F}" srcOrd="1" destOrd="0" presId="urn:microsoft.com/office/officeart/2005/8/layout/orgChart1"/>
    <dgm:cxn modelId="{06985F13-74B7-4CDE-BDFA-0B5E71E270C3}" type="presParOf" srcId="{4EDA3B79-6FF4-4B6A-996B-A8ADFA0F912F}" destId="{75311E9B-4EAD-40FC-8028-26203FE05CA8}" srcOrd="1" destOrd="0" presId="urn:microsoft.com/office/officeart/2005/8/layout/orgChart1"/>
    <dgm:cxn modelId="{42FF1355-4421-4805-8C5F-6D3CE1191445}" type="presParOf" srcId="{75311E9B-4EAD-40FC-8028-26203FE05CA8}" destId="{C0AA4D3B-2FEC-4BAF-AEC6-83A90F737FF5}" srcOrd="0" destOrd="0" presId="urn:microsoft.com/office/officeart/2005/8/layout/orgChart1"/>
    <dgm:cxn modelId="{74BD5A3D-731E-410B-8A80-52A20785C364}" type="presParOf" srcId="{75311E9B-4EAD-40FC-8028-26203FE05CA8}" destId="{87A020C3-6250-499C-8DA4-EC403FF17AB0}" srcOrd="1" destOrd="0" presId="urn:microsoft.com/office/officeart/2005/8/layout/orgChart1"/>
    <dgm:cxn modelId="{075E5FE5-E275-4ECC-9363-C9F8328F9595}" type="presParOf" srcId="{87A020C3-6250-499C-8DA4-EC403FF17AB0}" destId="{CD13A635-DDD2-4A41-9070-B279AC5B64EB}" srcOrd="0" destOrd="0" presId="urn:microsoft.com/office/officeart/2005/8/layout/orgChart1"/>
    <dgm:cxn modelId="{90D4CDF5-CA4F-444B-A4D9-58EA36E2261E}" type="presParOf" srcId="{CD13A635-DDD2-4A41-9070-B279AC5B64EB}" destId="{39B315AC-4688-4C35-BCE9-FD8DC8E74857}" srcOrd="0" destOrd="0" presId="urn:microsoft.com/office/officeart/2005/8/layout/orgChart1"/>
    <dgm:cxn modelId="{359236C4-16D8-4772-B47A-182FE74486DF}" type="presParOf" srcId="{CD13A635-DDD2-4A41-9070-B279AC5B64EB}" destId="{8C1EA674-878B-40F1-88BD-909130997EAA}" srcOrd="1" destOrd="0" presId="urn:microsoft.com/office/officeart/2005/8/layout/orgChart1"/>
    <dgm:cxn modelId="{E1105449-D7A2-41D2-AFD9-2F9AC2ABB2C6}" type="presParOf" srcId="{87A020C3-6250-499C-8DA4-EC403FF17AB0}" destId="{7E13FAE9-C6F3-4382-848C-C103946D6BEE}" srcOrd="1" destOrd="0" presId="urn:microsoft.com/office/officeart/2005/8/layout/orgChart1"/>
    <dgm:cxn modelId="{9E6A1465-19DA-4B95-B331-6A92787AB721}" type="presParOf" srcId="{7E13FAE9-C6F3-4382-848C-C103946D6BEE}" destId="{69F5EB16-3700-46FE-9678-1DC558844863}" srcOrd="0" destOrd="0" presId="urn:microsoft.com/office/officeart/2005/8/layout/orgChart1"/>
    <dgm:cxn modelId="{6EEA804E-DDA8-43D3-BF4E-259421FE56F0}" type="presParOf" srcId="{7E13FAE9-C6F3-4382-848C-C103946D6BEE}" destId="{0A1D22F2-489E-4C50-B9C9-9A9DC8870BE5}" srcOrd="1" destOrd="0" presId="urn:microsoft.com/office/officeart/2005/8/layout/orgChart1"/>
    <dgm:cxn modelId="{C56A1037-0215-4BA3-BB11-F92F462323AF}" type="presParOf" srcId="{0A1D22F2-489E-4C50-B9C9-9A9DC8870BE5}" destId="{551AA46E-0CE0-4FA8-A1F1-3D22EE16A381}" srcOrd="0" destOrd="0" presId="urn:microsoft.com/office/officeart/2005/8/layout/orgChart1"/>
    <dgm:cxn modelId="{4A2BEFB6-B3D4-43E6-A83A-76FD77C3F0BE}" type="presParOf" srcId="{551AA46E-0CE0-4FA8-A1F1-3D22EE16A381}" destId="{88FB64FC-6668-42F5-A78B-B3E66A3B833F}" srcOrd="0" destOrd="0" presId="urn:microsoft.com/office/officeart/2005/8/layout/orgChart1"/>
    <dgm:cxn modelId="{DABF4599-1158-40B1-AF94-D46CE8E76F6F}" type="presParOf" srcId="{551AA46E-0CE0-4FA8-A1F1-3D22EE16A381}" destId="{7EF6C7EA-483E-472B-90B7-B25E0EE315F8}" srcOrd="1" destOrd="0" presId="urn:microsoft.com/office/officeart/2005/8/layout/orgChart1"/>
    <dgm:cxn modelId="{F88E0E02-18F4-45F3-BD40-80B017459612}" type="presParOf" srcId="{0A1D22F2-489E-4C50-B9C9-9A9DC8870BE5}" destId="{8CB248BF-C2A3-4E70-85FE-B751CCB5F91E}" srcOrd="1" destOrd="0" presId="urn:microsoft.com/office/officeart/2005/8/layout/orgChart1"/>
    <dgm:cxn modelId="{413C6C0A-136A-456B-9E88-436FB88C13F0}" type="presParOf" srcId="{8CB248BF-C2A3-4E70-85FE-B751CCB5F91E}" destId="{42FB0289-C17B-4C23-831D-68540D6425A7}" srcOrd="0" destOrd="0" presId="urn:microsoft.com/office/officeart/2005/8/layout/orgChart1"/>
    <dgm:cxn modelId="{B336EA64-ECD4-41FF-AA8B-85CFC22330D8}" type="presParOf" srcId="{8CB248BF-C2A3-4E70-85FE-B751CCB5F91E}" destId="{09DE9188-598D-490D-8790-F93EE51D2567}" srcOrd="1" destOrd="0" presId="urn:microsoft.com/office/officeart/2005/8/layout/orgChart1"/>
    <dgm:cxn modelId="{2694943F-ADCF-4D43-92FF-4A7B8D387C6E}" type="presParOf" srcId="{09DE9188-598D-490D-8790-F93EE51D2567}" destId="{0E4FF8C1-FE06-4B74-AB68-7AF1DD20B0EA}" srcOrd="0" destOrd="0" presId="urn:microsoft.com/office/officeart/2005/8/layout/orgChart1"/>
    <dgm:cxn modelId="{B5E0AC84-474D-4ED0-AFD2-80652A1A5D7F}" type="presParOf" srcId="{0E4FF8C1-FE06-4B74-AB68-7AF1DD20B0EA}" destId="{528C347B-20C3-4447-8588-0B0678C9C2F9}" srcOrd="0" destOrd="0" presId="urn:microsoft.com/office/officeart/2005/8/layout/orgChart1"/>
    <dgm:cxn modelId="{208E4A5D-DBC4-4502-8265-0FAA529B3C2D}" type="presParOf" srcId="{0E4FF8C1-FE06-4B74-AB68-7AF1DD20B0EA}" destId="{BB359244-0A67-4E1A-A408-8D8A72F18199}" srcOrd="1" destOrd="0" presId="urn:microsoft.com/office/officeart/2005/8/layout/orgChart1"/>
    <dgm:cxn modelId="{98B360D1-F645-40F9-9897-E6749F9F2AD7}" type="presParOf" srcId="{09DE9188-598D-490D-8790-F93EE51D2567}" destId="{D0649073-E71E-4189-A29B-48EA2EB228C0}" srcOrd="1" destOrd="0" presId="urn:microsoft.com/office/officeart/2005/8/layout/orgChart1"/>
    <dgm:cxn modelId="{B75C53E7-5EE8-4A0C-B753-2B5096A86DC4}" type="presParOf" srcId="{09DE9188-598D-490D-8790-F93EE51D2567}" destId="{92F764F5-94CB-4824-8E32-9AAB1796CF70}" srcOrd="2" destOrd="0" presId="urn:microsoft.com/office/officeart/2005/8/layout/orgChart1"/>
    <dgm:cxn modelId="{7584596A-5DE2-4800-9B7D-FC34E714E28F}" type="presParOf" srcId="{0A1D22F2-489E-4C50-B9C9-9A9DC8870BE5}" destId="{65721F91-F32C-4A2F-A670-94A7485CDCFE}" srcOrd="2" destOrd="0" presId="urn:microsoft.com/office/officeart/2005/8/layout/orgChart1"/>
    <dgm:cxn modelId="{909D965E-EB3F-4ADF-A87A-C64E1F1FC3CA}" type="presParOf" srcId="{87A020C3-6250-499C-8DA4-EC403FF17AB0}" destId="{8EBC14C2-E68B-4C31-8099-28E3E0EC1F8F}" srcOrd="2" destOrd="0" presId="urn:microsoft.com/office/officeart/2005/8/layout/orgChart1"/>
    <dgm:cxn modelId="{4C36A72B-459D-4BF6-8861-DEE91543B832}" type="presParOf" srcId="{4EDA3B79-6FF4-4B6A-996B-A8ADFA0F912F}" destId="{06F51688-0CA5-4FDB-8E50-979BAADFA354}" srcOrd="2" destOrd="0" presId="urn:microsoft.com/office/officeart/2005/8/layout/orgChart1"/>
    <dgm:cxn modelId="{9FCB21D5-98B2-429E-AF03-2FC139724EE2}" type="presParOf" srcId="{AD9BB254-CF79-4EA4-9460-D7D5CBAF45A6}" destId="{2F8BA4BB-C5E4-41B3-A8CC-A658252CA66F}" srcOrd="2" destOrd="0" presId="urn:microsoft.com/office/officeart/2005/8/layout/orgChart1"/>
    <dgm:cxn modelId="{3DBE1C1B-EFBC-4446-882F-DBD4FC5DE8B9}" type="presParOf" srcId="{FE557A72-C0EF-4B19-9A5E-6A3D172216BB}" destId="{4CB0664C-4F6C-4211-9199-A5ABE63FDC9A}" srcOrd="4" destOrd="0" presId="urn:microsoft.com/office/officeart/2005/8/layout/orgChart1"/>
    <dgm:cxn modelId="{E83955BD-2568-494A-8F0B-642334591ABE}" type="presParOf" srcId="{FE557A72-C0EF-4B19-9A5E-6A3D172216BB}" destId="{BB11122C-474D-4554-992D-7F248FA012C2}" srcOrd="5" destOrd="0" presId="urn:microsoft.com/office/officeart/2005/8/layout/orgChart1"/>
    <dgm:cxn modelId="{08317D4E-CD84-473A-971A-410528477BBB}" type="presParOf" srcId="{BB11122C-474D-4554-992D-7F248FA012C2}" destId="{24AD64E6-5DBF-4B28-AA71-82DE9217060B}" srcOrd="0" destOrd="0" presId="urn:microsoft.com/office/officeart/2005/8/layout/orgChart1"/>
    <dgm:cxn modelId="{3EB33BA9-698B-4ABA-AE00-85578EDAAC53}" type="presParOf" srcId="{24AD64E6-5DBF-4B28-AA71-82DE9217060B}" destId="{7ECB1CAE-3B3F-4743-B2A2-DDEC057FE5BB}" srcOrd="0" destOrd="0" presId="urn:microsoft.com/office/officeart/2005/8/layout/orgChart1"/>
    <dgm:cxn modelId="{3155D20E-4337-411F-81E1-9037A754191A}" type="presParOf" srcId="{24AD64E6-5DBF-4B28-AA71-82DE9217060B}" destId="{D3CC4C05-98F4-4590-84FD-452D5B09AFBF}" srcOrd="1" destOrd="0" presId="urn:microsoft.com/office/officeart/2005/8/layout/orgChart1"/>
    <dgm:cxn modelId="{17B045A8-5F03-4C4E-9E29-DEB43D122BA3}" type="presParOf" srcId="{BB11122C-474D-4554-992D-7F248FA012C2}" destId="{1F549557-60E4-4BBC-A5AA-1269E4ACB0BB}" srcOrd="1" destOrd="0" presId="urn:microsoft.com/office/officeart/2005/8/layout/orgChart1"/>
    <dgm:cxn modelId="{0A0DC77D-5894-4D05-8C8E-F529904CCA4F}" type="presParOf" srcId="{1F549557-60E4-4BBC-A5AA-1269E4ACB0BB}" destId="{CEAAA28A-6247-4EAE-96C1-7ADA266E5C16}" srcOrd="0" destOrd="0" presId="urn:microsoft.com/office/officeart/2005/8/layout/orgChart1"/>
    <dgm:cxn modelId="{8F7B1843-7C92-4FF2-B051-8C14AEA81F0C}" type="presParOf" srcId="{1F549557-60E4-4BBC-A5AA-1269E4ACB0BB}" destId="{98AE5B6B-3487-44E8-91B5-0A5D7C726401}" srcOrd="1" destOrd="0" presId="urn:microsoft.com/office/officeart/2005/8/layout/orgChart1"/>
    <dgm:cxn modelId="{5CC07541-885B-490F-92F7-B2B92832888C}" type="presParOf" srcId="{98AE5B6B-3487-44E8-91B5-0A5D7C726401}" destId="{BC70B537-A2D5-4068-AAD8-4BAD802E2D9A}" srcOrd="0" destOrd="0" presId="urn:microsoft.com/office/officeart/2005/8/layout/orgChart1"/>
    <dgm:cxn modelId="{C505859E-BE11-4742-A524-82ADBA0A37C0}" type="presParOf" srcId="{BC70B537-A2D5-4068-AAD8-4BAD802E2D9A}" destId="{E7E085C5-EE76-4BDB-8213-5FF676D04AFC}" srcOrd="0" destOrd="0" presId="urn:microsoft.com/office/officeart/2005/8/layout/orgChart1"/>
    <dgm:cxn modelId="{22B05284-1C09-458A-A85A-A742D64A498A}" type="presParOf" srcId="{BC70B537-A2D5-4068-AAD8-4BAD802E2D9A}" destId="{DA6D131A-5815-4013-AB8E-6C80DF292322}" srcOrd="1" destOrd="0" presId="urn:microsoft.com/office/officeart/2005/8/layout/orgChart1"/>
    <dgm:cxn modelId="{EC883DDC-5C1F-4A6F-9CB4-32B89980F61C}" type="presParOf" srcId="{98AE5B6B-3487-44E8-91B5-0A5D7C726401}" destId="{2B89DB26-BD85-4500-824E-A78F02537A31}" srcOrd="1" destOrd="0" presId="urn:microsoft.com/office/officeart/2005/8/layout/orgChart1"/>
    <dgm:cxn modelId="{AC626A1B-05BD-4018-941F-931BE85746FF}" type="presParOf" srcId="{2B89DB26-BD85-4500-824E-A78F02537A31}" destId="{F9C8A789-7F9C-4F69-9C77-2E0E22256BB6}" srcOrd="0" destOrd="0" presId="urn:microsoft.com/office/officeart/2005/8/layout/orgChart1"/>
    <dgm:cxn modelId="{69A88ADD-C30E-486A-8103-0CB957E661CA}" type="presParOf" srcId="{2B89DB26-BD85-4500-824E-A78F02537A31}" destId="{EA2B65DA-553A-4BED-8995-7C0E7652AA44}" srcOrd="1" destOrd="0" presId="urn:microsoft.com/office/officeart/2005/8/layout/orgChart1"/>
    <dgm:cxn modelId="{F933656B-E672-4B2C-A9EC-86F16142DE95}" type="presParOf" srcId="{EA2B65DA-553A-4BED-8995-7C0E7652AA44}" destId="{63560E1A-BBB4-4812-ABF9-002DF8102C7F}" srcOrd="0" destOrd="0" presId="urn:microsoft.com/office/officeart/2005/8/layout/orgChart1"/>
    <dgm:cxn modelId="{81A3365A-1475-4C2D-BBD7-1FAB80314EEB}" type="presParOf" srcId="{63560E1A-BBB4-4812-ABF9-002DF8102C7F}" destId="{F4AFC9AF-37E8-40D1-823D-ADF962333955}" srcOrd="0" destOrd="0" presId="urn:microsoft.com/office/officeart/2005/8/layout/orgChart1"/>
    <dgm:cxn modelId="{58F78C58-81A1-4C2F-8605-6F33E6CB4A4F}" type="presParOf" srcId="{63560E1A-BBB4-4812-ABF9-002DF8102C7F}" destId="{D2D91502-5EE7-4D14-8994-1B73005C6358}" srcOrd="1" destOrd="0" presId="urn:microsoft.com/office/officeart/2005/8/layout/orgChart1"/>
    <dgm:cxn modelId="{9F5410C4-E532-4D4F-A773-40522C858EED}" type="presParOf" srcId="{EA2B65DA-553A-4BED-8995-7C0E7652AA44}" destId="{141132A6-9B2E-4265-B7AA-8EFE02FE10E9}" srcOrd="1" destOrd="0" presId="urn:microsoft.com/office/officeart/2005/8/layout/orgChart1"/>
    <dgm:cxn modelId="{B3CB2C89-397F-4482-A2E5-931FCC4ED1E2}" type="presParOf" srcId="{141132A6-9B2E-4265-B7AA-8EFE02FE10E9}" destId="{347671B8-FA1B-450B-98E9-C54B2C381A3B}" srcOrd="0" destOrd="0" presId="urn:microsoft.com/office/officeart/2005/8/layout/orgChart1"/>
    <dgm:cxn modelId="{2E1B0848-9B6E-4741-91AB-06A6675D474E}" type="presParOf" srcId="{141132A6-9B2E-4265-B7AA-8EFE02FE10E9}" destId="{0D4A1FB0-86B5-4C59-BA7A-0C753288C719}" srcOrd="1" destOrd="0" presId="urn:microsoft.com/office/officeart/2005/8/layout/orgChart1"/>
    <dgm:cxn modelId="{ED02C9C8-F835-40BD-A181-2DA75A1D46DC}" type="presParOf" srcId="{0D4A1FB0-86B5-4C59-BA7A-0C753288C719}" destId="{6CBFB274-473E-427A-8EA7-91E4C06AEFDF}" srcOrd="0" destOrd="0" presId="urn:microsoft.com/office/officeart/2005/8/layout/orgChart1"/>
    <dgm:cxn modelId="{EEE1FC13-9CCE-4065-9DF2-6359901336E9}" type="presParOf" srcId="{6CBFB274-473E-427A-8EA7-91E4C06AEFDF}" destId="{3E140737-A7F0-4158-B360-8F897795027B}" srcOrd="0" destOrd="0" presId="urn:microsoft.com/office/officeart/2005/8/layout/orgChart1"/>
    <dgm:cxn modelId="{7540197D-2D6A-4AF6-875E-0689C0376CFC}" type="presParOf" srcId="{6CBFB274-473E-427A-8EA7-91E4C06AEFDF}" destId="{76658F08-23E1-487A-9E0D-0439F70BA2A1}" srcOrd="1" destOrd="0" presId="urn:microsoft.com/office/officeart/2005/8/layout/orgChart1"/>
    <dgm:cxn modelId="{96D06011-060B-42D8-9FD5-96835A7C068B}" type="presParOf" srcId="{0D4A1FB0-86B5-4C59-BA7A-0C753288C719}" destId="{905C00AB-667C-416D-AAAB-D204C8499E56}" srcOrd="1" destOrd="0" presId="urn:microsoft.com/office/officeart/2005/8/layout/orgChart1"/>
    <dgm:cxn modelId="{B2FBC44A-AC56-4122-9C8E-F15970F10052}" type="presParOf" srcId="{905C00AB-667C-416D-AAAB-D204C8499E56}" destId="{42C5FCF2-D18B-4428-A64F-D2CDE61DC017}" srcOrd="0" destOrd="0" presId="urn:microsoft.com/office/officeart/2005/8/layout/orgChart1"/>
    <dgm:cxn modelId="{B6AE4317-E411-4E0D-BBC4-BAB31AFA2C3F}" type="presParOf" srcId="{905C00AB-667C-416D-AAAB-D204C8499E56}" destId="{196FF719-F1B2-48C9-9E68-83C5255CA851}" srcOrd="1" destOrd="0" presId="urn:microsoft.com/office/officeart/2005/8/layout/orgChart1"/>
    <dgm:cxn modelId="{1DD6C7F6-E764-4413-B746-937618E58E30}" type="presParOf" srcId="{196FF719-F1B2-48C9-9E68-83C5255CA851}" destId="{5037DA6A-3A29-461E-95FB-AD3FE5668294}" srcOrd="0" destOrd="0" presId="urn:microsoft.com/office/officeart/2005/8/layout/orgChart1"/>
    <dgm:cxn modelId="{DEFE5037-2AB5-4501-BEEC-E3A279091E4A}" type="presParOf" srcId="{5037DA6A-3A29-461E-95FB-AD3FE5668294}" destId="{0463B13F-05B2-43BD-82A0-7481C6C9ECB8}" srcOrd="0" destOrd="0" presId="urn:microsoft.com/office/officeart/2005/8/layout/orgChart1"/>
    <dgm:cxn modelId="{AADC59BE-F15B-4902-9498-7FAF08D2BCAF}" type="presParOf" srcId="{5037DA6A-3A29-461E-95FB-AD3FE5668294}" destId="{33D48319-1C02-439E-A952-43B851F9C1C9}" srcOrd="1" destOrd="0" presId="urn:microsoft.com/office/officeart/2005/8/layout/orgChart1"/>
    <dgm:cxn modelId="{3EDC7061-CB07-445C-B756-F0BD9AB84F49}" type="presParOf" srcId="{196FF719-F1B2-48C9-9E68-83C5255CA851}" destId="{DEE5083B-ED76-4418-BCB4-E8EAC3E38F9F}" srcOrd="1" destOrd="0" presId="urn:microsoft.com/office/officeart/2005/8/layout/orgChart1"/>
    <dgm:cxn modelId="{A6293B72-4FC6-44A7-9910-A5725F881DC3}" type="presParOf" srcId="{196FF719-F1B2-48C9-9E68-83C5255CA851}" destId="{74DEBA13-3E70-4B4F-9C6E-7617D122FC80}" srcOrd="2" destOrd="0" presId="urn:microsoft.com/office/officeart/2005/8/layout/orgChart1"/>
    <dgm:cxn modelId="{63FF17B5-17F0-4C06-8C4B-6662002FD5C0}" type="presParOf" srcId="{0D4A1FB0-86B5-4C59-BA7A-0C753288C719}" destId="{0321A98D-4FF4-4E70-9787-B468A2AB3B60}" srcOrd="2" destOrd="0" presId="urn:microsoft.com/office/officeart/2005/8/layout/orgChart1"/>
    <dgm:cxn modelId="{19821FAB-6E09-474D-9A14-7DF82023A10D}" type="presParOf" srcId="{EA2B65DA-553A-4BED-8995-7C0E7652AA44}" destId="{3D24ED88-FE30-4C14-912B-AF227DD68E84}" srcOrd="2" destOrd="0" presId="urn:microsoft.com/office/officeart/2005/8/layout/orgChart1"/>
    <dgm:cxn modelId="{4D6A6C93-6289-4EBF-B8E0-E82412280838}" type="presParOf" srcId="{98AE5B6B-3487-44E8-91B5-0A5D7C726401}" destId="{BC32D872-1079-4B75-919D-C37D6E84DFD9}" srcOrd="2" destOrd="0" presId="urn:microsoft.com/office/officeart/2005/8/layout/orgChart1"/>
    <dgm:cxn modelId="{5D47C82D-6411-4F62-AEA1-DD9FDA21A317}" type="presParOf" srcId="{1F549557-60E4-4BBC-A5AA-1269E4ACB0BB}" destId="{5203AAC3-80C3-450A-8F06-90E7AD74426B}" srcOrd="2" destOrd="0" presId="urn:microsoft.com/office/officeart/2005/8/layout/orgChart1"/>
    <dgm:cxn modelId="{7F4C2A03-B03F-4116-85A9-89DFC8F5E99B}" type="presParOf" srcId="{1F549557-60E4-4BBC-A5AA-1269E4ACB0BB}" destId="{28DEB60E-2B1A-4F3F-8591-BD583151C025}" srcOrd="3" destOrd="0" presId="urn:microsoft.com/office/officeart/2005/8/layout/orgChart1"/>
    <dgm:cxn modelId="{977C90AF-DF7A-4337-8DAE-8CC3B89AADB3}" type="presParOf" srcId="{28DEB60E-2B1A-4F3F-8591-BD583151C025}" destId="{6A97A8DF-6174-4BF8-82DF-993CC7F9EB27}" srcOrd="0" destOrd="0" presId="urn:microsoft.com/office/officeart/2005/8/layout/orgChart1"/>
    <dgm:cxn modelId="{3AB2C006-D8C0-4597-9D8E-7E7FBFD3956A}" type="presParOf" srcId="{6A97A8DF-6174-4BF8-82DF-993CC7F9EB27}" destId="{16DD6977-7F33-4A99-ACFE-2D59D3FC986C}" srcOrd="0" destOrd="0" presId="urn:microsoft.com/office/officeart/2005/8/layout/orgChart1"/>
    <dgm:cxn modelId="{7BC39BF0-93A5-4BF1-9D0D-F0F23CD6B912}" type="presParOf" srcId="{6A97A8DF-6174-4BF8-82DF-993CC7F9EB27}" destId="{76254244-1F3F-4C89-8A6D-6A0A8BBB2B0D}" srcOrd="1" destOrd="0" presId="urn:microsoft.com/office/officeart/2005/8/layout/orgChart1"/>
    <dgm:cxn modelId="{4334A88D-8B39-4FE3-9490-05BF5BA69073}" type="presParOf" srcId="{28DEB60E-2B1A-4F3F-8591-BD583151C025}" destId="{DCB6EE6F-51CA-426B-BACD-8859E20E10E6}" srcOrd="1" destOrd="0" presId="urn:microsoft.com/office/officeart/2005/8/layout/orgChart1"/>
    <dgm:cxn modelId="{B519D134-5E78-4ABC-BC28-4C3E433036C7}" type="presParOf" srcId="{DCB6EE6F-51CA-426B-BACD-8859E20E10E6}" destId="{1F3A7EF7-48F8-44A0-873D-B84CCD91B78C}" srcOrd="0" destOrd="0" presId="urn:microsoft.com/office/officeart/2005/8/layout/orgChart1"/>
    <dgm:cxn modelId="{29C8FE71-62FF-4F33-9AE7-5742C953EB22}" type="presParOf" srcId="{DCB6EE6F-51CA-426B-BACD-8859E20E10E6}" destId="{7D7C81AC-F991-4779-B483-9E4F5D45A043}" srcOrd="1" destOrd="0" presId="urn:microsoft.com/office/officeart/2005/8/layout/orgChart1"/>
    <dgm:cxn modelId="{6A558494-778B-46B4-B4B1-7C761BDF0E25}" type="presParOf" srcId="{7D7C81AC-F991-4779-B483-9E4F5D45A043}" destId="{0C4203EF-A072-4650-B972-D0B19D450E25}" srcOrd="0" destOrd="0" presId="urn:microsoft.com/office/officeart/2005/8/layout/orgChart1"/>
    <dgm:cxn modelId="{23A88B92-023F-49AB-A265-7D3D64872B09}" type="presParOf" srcId="{0C4203EF-A072-4650-B972-D0B19D450E25}" destId="{94C977BE-40E9-45E3-8EF6-69EAF9607429}" srcOrd="0" destOrd="0" presId="urn:microsoft.com/office/officeart/2005/8/layout/orgChart1"/>
    <dgm:cxn modelId="{E4654DEC-EE79-4C40-8395-D2FDC7DE752D}" type="presParOf" srcId="{0C4203EF-A072-4650-B972-D0B19D450E25}" destId="{78ECB342-1619-401E-9425-1BE2FF9CED3F}" srcOrd="1" destOrd="0" presId="urn:microsoft.com/office/officeart/2005/8/layout/orgChart1"/>
    <dgm:cxn modelId="{E54EC695-3944-4A45-A9C5-7DA924FBEE95}" type="presParOf" srcId="{7D7C81AC-F991-4779-B483-9E4F5D45A043}" destId="{E479E19C-0BE9-4D1D-862D-185630D5EA73}" srcOrd="1" destOrd="0" presId="urn:microsoft.com/office/officeart/2005/8/layout/orgChart1"/>
    <dgm:cxn modelId="{E3B1B6A0-D95C-4008-849F-F3562B3B85FF}" type="presParOf" srcId="{E479E19C-0BE9-4D1D-862D-185630D5EA73}" destId="{8C545348-B915-4E23-B6C0-16A3179FB59A}" srcOrd="0" destOrd="0" presId="urn:microsoft.com/office/officeart/2005/8/layout/orgChart1"/>
    <dgm:cxn modelId="{1E7A16B0-F509-4D12-A863-792AF110A721}" type="presParOf" srcId="{E479E19C-0BE9-4D1D-862D-185630D5EA73}" destId="{13D7FDB2-CBE3-4A81-A42A-FACDFBFDA2BF}" srcOrd="1" destOrd="0" presId="urn:microsoft.com/office/officeart/2005/8/layout/orgChart1"/>
    <dgm:cxn modelId="{644AAF84-C805-499A-B8DD-C7E604DFC836}" type="presParOf" srcId="{13D7FDB2-CBE3-4A81-A42A-FACDFBFDA2BF}" destId="{AB64712B-7C96-483D-9CE0-92394764FA0F}" srcOrd="0" destOrd="0" presId="urn:microsoft.com/office/officeart/2005/8/layout/orgChart1"/>
    <dgm:cxn modelId="{99D0B2E5-3B90-4894-95B0-EE614B7D55F1}" type="presParOf" srcId="{AB64712B-7C96-483D-9CE0-92394764FA0F}" destId="{6F221AB8-1E26-43D6-8734-79492FC9A1AB}" srcOrd="0" destOrd="0" presId="urn:microsoft.com/office/officeart/2005/8/layout/orgChart1"/>
    <dgm:cxn modelId="{CC01B2EF-FC51-4350-8174-09979C67DC99}" type="presParOf" srcId="{AB64712B-7C96-483D-9CE0-92394764FA0F}" destId="{735E4CDF-E614-475D-862B-B23C2488E9D2}" srcOrd="1" destOrd="0" presId="urn:microsoft.com/office/officeart/2005/8/layout/orgChart1"/>
    <dgm:cxn modelId="{B7DE3331-DC15-4E65-AAD7-388E238591CB}" type="presParOf" srcId="{13D7FDB2-CBE3-4A81-A42A-FACDFBFDA2BF}" destId="{CC4ED497-0FFC-44BD-BB26-335441F6639F}" srcOrd="1" destOrd="0" presId="urn:microsoft.com/office/officeart/2005/8/layout/orgChart1"/>
    <dgm:cxn modelId="{89A521F5-2C01-4929-829E-F8607664EEB8}" type="presParOf" srcId="{CC4ED497-0FFC-44BD-BB26-335441F6639F}" destId="{865FF729-DD99-457C-933A-835455FF7BB3}" srcOrd="0" destOrd="0" presId="urn:microsoft.com/office/officeart/2005/8/layout/orgChart1"/>
    <dgm:cxn modelId="{74E22ADC-8A3B-4721-A358-71611E6311E8}" type="presParOf" srcId="{CC4ED497-0FFC-44BD-BB26-335441F6639F}" destId="{C6153451-1689-4ECD-9576-D01938538733}" srcOrd="1" destOrd="0" presId="urn:microsoft.com/office/officeart/2005/8/layout/orgChart1"/>
    <dgm:cxn modelId="{3C8F741D-85CA-4CCB-A3C1-8488167516F6}" type="presParOf" srcId="{C6153451-1689-4ECD-9576-D01938538733}" destId="{B3FC3498-9AC8-4CD6-BCAD-5013F344C0BE}" srcOrd="0" destOrd="0" presId="urn:microsoft.com/office/officeart/2005/8/layout/orgChart1"/>
    <dgm:cxn modelId="{6D808455-941D-4BE7-BA0F-2435DC7EDDC2}" type="presParOf" srcId="{B3FC3498-9AC8-4CD6-BCAD-5013F344C0BE}" destId="{47BD8BE6-C7D6-4081-9076-C8122F1A5B1C}" srcOrd="0" destOrd="0" presId="urn:microsoft.com/office/officeart/2005/8/layout/orgChart1"/>
    <dgm:cxn modelId="{579A43F2-D17B-4842-8D57-BD9C4EA88984}" type="presParOf" srcId="{B3FC3498-9AC8-4CD6-BCAD-5013F344C0BE}" destId="{34673C46-01B7-40BE-87B1-B5863A78A6E9}" srcOrd="1" destOrd="0" presId="urn:microsoft.com/office/officeart/2005/8/layout/orgChart1"/>
    <dgm:cxn modelId="{0380634A-A886-4CBE-8530-6659B0A3A376}" type="presParOf" srcId="{C6153451-1689-4ECD-9576-D01938538733}" destId="{467F1BAA-AB6B-4EB4-887A-726BBD197E4A}" srcOrd="1" destOrd="0" presId="urn:microsoft.com/office/officeart/2005/8/layout/orgChart1"/>
    <dgm:cxn modelId="{EF35DC57-F48E-41A6-8183-D0A0F2E9E4CE}" type="presParOf" srcId="{C6153451-1689-4ECD-9576-D01938538733}" destId="{4E272ABF-9C3A-473D-83B7-7D5EF655B821}" srcOrd="2" destOrd="0" presId="urn:microsoft.com/office/officeart/2005/8/layout/orgChart1"/>
    <dgm:cxn modelId="{66F4FB47-EE92-4C9E-A4F7-2324D31DE162}" type="presParOf" srcId="{13D7FDB2-CBE3-4A81-A42A-FACDFBFDA2BF}" destId="{9A434E9B-8B5C-42AE-B721-37E357A44234}" srcOrd="2" destOrd="0" presId="urn:microsoft.com/office/officeart/2005/8/layout/orgChart1"/>
    <dgm:cxn modelId="{3B74DDCD-1E7E-4184-869D-28B88C275216}" type="presParOf" srcId="{7D7C81AC-F991-4779-B483-9E4F5D45A043}" destId="{0D07BBB7-9FF3-49A0-BFD4-544B802A17FB}" srcOrd="2" destOrd="0" presId="urn:microsoft.com/office/officeart/2005/8/layout/orgChart1"/>
    <dgm:cxn modelId="{51D0C546-50EA-4969-BF7A-516688197819}" type="presParOf" srcId="{28DEB60E-2B1A-4F3F-8591-BD583151C025}" destId="{45B635A2-B5B4-4517-8AAA-2F0B323456C3}" srcOrd="2" destOrd="0" presId="urn:microsoft.com/office/officeart/2005/8/layout/orgChart1"/>
    <dgm:cxn modelId="{A80170AB-654F-424D-BB05-4DBB780730E1}" type="presParOf" srcId="{BB11122C-474D-4554-992D-7F248FA012C2}" destId="{73CED973-226A-43E4-9B4E-409286B6810E}" srcOrd="2" destOrd="0" presId="urn:microsoft.com/office/officeart/2005/8/layout/orgChart1"/>
    <dgm:cxn modelId="{4BC80CC6-420F-47C9-AE97-A85E743AF89A}" type="presParOf" srcId="{FE557A72-C0EF-4B19-9A5E-6A3D172216BB}" destId="{3DE841D8-A0C3-4181-B849-C1C70D3166BB}" srcOrd="6" destOrd="0" presId="urn:microsoft.com/office/officeart/2005/8/layout/orgChart1"/>
    <dgm:cxn modelId="{57D69CFA-6CD0-46F6-A170-4DAEC3B0AE44}" type="presParOf" srcId="{FE557A72-C0EF-4B19-9A5E-6A3D172216BB}" destId="{3CC2DC0E-5129-4D19-8EFF-954D64EFD920}" srcOrd="7" destOrd="0" presId="urn:microsoft.com/office/officeart/2005/8/layout/orgChart1"/>
    <dgm:cxn modelId="{E27078BE-C820-40F2-A25C-BF1A529108E5}" type="presParOf" srcId="{3CC2DC0E-5129-4D19-8EFF-954D64EFD920}" destId="{7A53974B-7F06-4FC1-A15D-AF5925631EDF}" srcOrd="0" destOrd="0" presId="urn:microsoft.com/office/officeart/2005/8/layout/orgChart1"/>
    <dgm:cxn modelId="{B638776E-6939-4A5B-A463-E80A85A69DF6}" type="presParOf" srcId="{7A53974B-7F06-4FC1-A15D-AF5925631EDF}" destId="{E03537B0-2253-44DE-9EA2-849B42652D4E}" srcOrd="0" destOrd="0" presId="urn:microsoft.com/office/officeart/2005/8/layout/orgChart1"/>
    <dgm:cxn modelId="{52B68553-5426-4636-9624-B0B4051EFB70}" type="presParOf" srcId="{7A53974B-7F06-4FC1-A15D-AF5925631EDF}" destId="{380B1980-85D9-4428-A959-E181DE755486}" srcOrd="1" destOrd="0" presId="urn:microsoft.com/office/officeart/2005/8/layout/orgChart1"/>
    <dgm:cxn modelId="{F6C695C5-9DA4-4E9F-9683-4D9B768DCD61}" type="presParOf" srcId="{3CC2DC0E-5129-4D19-8EFF-954D64EFD920}" destId="{7E7C5DAE-B4D0-4067-9B46-D982523BDB67}" srcOrd="1" destOrd="0" presId="urn:microsoft.com/office/officeart/2005/8/layout/orgChart1"/>
    <dgm:cxn modelId="{EE3DEC45-1674-4C88-B85C-3BC216598526}" type="presParOf" srcId="{7E7C5DAE-B4D0-4067-9B46-D982523BDB67}" destId="{9163F9DA-AE56-455D-BB88-FD96E0412871}" srcOrd="0" destOrd="0" presId="urn:microsoft.com/office/officeart/2005/8/layout/orgChart1"/>
    <dgm:cxn modelId="{231C1C7F-117D-4DD2-BB9C-E7F6A7330FD1}" type="presParOf" srcId="{7E7C5DAE-B4D0-4067-9B46-D982523BDB67}" destId="{263EC6F6-6432-4296-951D-7C10243028F7}" srcOrd="1" destOrd="0" presId="urn:microsoft.com/office/officeart/2005/8/layout/orgChart1"/>
    <dgm:cxn modelId="{66344BD5-9087-4DF9-B6E4-C2FD5EEDC310}" type="presParOf" srcId="{263EC6F6-6432-4296-951D-7C10243028F7}" destId="{3D04A649-95B8-46B9-A294-5D6DA20FE179}" srcOrd="0" destOrd="0" presId="urn:microsoft.com/office/officeart/2005/8/layout/orgChart1"/>
    <dgm:cxn modelId="{0905B51E-15F4-4679-A878-4ED127C26E36}" type="presParOf" srcId="{3D04A649-95B8-46B9-A294-5D6DA20FE179}" destId="{A1CB1A20-BB62-4D85-9719-A70AF61001B7}" srcOrd="0" destOrd="0" presId="urn:microsoft.com/office/officeart/2005/8/layout/orgChart1"/>
    <dgm:cxn modelId="{1CC12611-3F9C-4716-B6EF-955AFC65C9AB}" type="presParOf" srcId="{3D04A649-95B8-46B9-A294-5D6DA20FE179}" destId="{81D4AAD1-452E-4D62-9208-582973DC622D}" srcOrd="1" destOrd="0" presId="urn:microsoft.com/office/officeart/2005/8/layout/orgChart1"/>
    <dgm:cxn modelId="{6419F8D1-C1C4-4675-BF6D-6405AE9DF1FE}" type="presParOf" srcId="{263EC6F6-6432-4296-951D-7C10243028F7}" destId="{50321B6C-BD21-44C7-9F0F-4A28C31CAFC2}" srcOrd="1" destOrd="0" presId="urn:microsoft.com/office/officeart/2005/8/layout/orgChart1"/>
    <dgm:cxn modelId="{B8FDBF66-FC47-40E7-98F2-919207B1EC27}" type="presParOf" srcId="{50321B6C-BD21-44C7-9F0F-4A28C31CAFC2}" destId="{F00B7E82-E772-4603-AED6-36DE08D20B73}" srcOrd="0" destOrd="0" presId="urn:microsoft.com/office/officeart/2005/8/layout/orgChart1"/>
    <dgm:cxn modelId="{02CA1204-87DB-468D-A8D4-47F82478B718}" type="presParOf" srcId="{50321B6C-BD21-44C7-9F0F-4A28C31CAFC2}" destId="{157F8785-6FE4-4D8E-AACE-FB17470CCB26}" srcOrd="1" destOrd="0" presId="urn:microsoft.com/office/officeart/2005/8/layout/orgChart1"/>
    <dgm:cxn modelId="{ED1F695C-EE7E-4505-BE3A-E62800DECB4D}" type="presParOf" srcId="{157F8785-6FE4-4D8E-AACE-FB17470CCB26}" destId="{A4DF4640-34F1-4889-BD8E-22263F87535E}" srcOrd="0" destOrd="0" presId="urn:microsoft.com/office/officeart/2005/8/layout/orgChart1"/>
    <dgm:cxn modelId="{D93ED017-3EA8-4FD5-9CF5-A4A1644359C3}" type="presParOf" srcId="{A4DF4640-34F1-4889-BD8E-22263F87535E}" destId="{75642253-DBFB-45B1-8FFC-85BF49D6482C}" srcOrd="0" destOrd="0" presId="urn:microsoft.com/office/officeart/2005/8/layout/orgChart1"/>
    <dgm:cxn modelId="{79AE1688-B3AA-4EFB-B90F-BE189951C2ED}" type="presParOf" srcId="{A4DF4640-34F1-4889-BD8E-22263F87535E}" destId="{27AB2232-AA04-4DB8-8B7B-5CC803A4CE3E}" srcOrd="1" destOrd="0" presId="urn:microsoft.com/office/officeart/2005/8/layout/orgChart1"/>
    <dgm:cxn modelId="{D29CEADB-05E5-4401-A03E-6EDFB563B723}" type="presParOf" srcId="{157F8785-6FE4-4D8E-AACE-FB17470CCB26}" destId="{125DEC15-20F8-4948-8836-2C2643ADC074}" srcOrd="1" destOrd="0" presId="urn:microsoft.com/office/officeart/2005/8/layout/orgChart1"/>
    <dgm:cxn modelId="{99C6AD0B-F3A3-4B20-9171-8B35A42C26C8}" type="presParOf" srcId="{125DEC15-20F8-4948-8836-2C2643ADC074}" destId="{A4E89814-5019-412C-AF70-7A92BD5F195B}" srcOrd="0" destOrd="0" presId="urn:microsoft.com/office/officeart/2005/8/layout/orgChart1"/>
    <dgm:cxn modelId="{477AD321-E504-4DD1-83DF-D6AF570D5B79}" type="presParOf" srcId="{125DEC15-20F8-4948-8836-2C2643ADC074}" destId="{7F4AF2C1-F3BF-46CD-959C-AF04C28CE742}" srcOrd="1" destOrd="0" presId="urn:microsoft.com/office/officeart/2005/8/layout/orgChart1"/>
    <dgm:cxn modelId="{D0169532-0964-4561-AC42-672C0BB45B21}" type="presParOf" srcId="{7F4AF2C1-F3BF-46CD-959C-AF04C28CE742}" destId="{F2DF4EEC-C37B-43CC-86DA-C261D9CACBCE}" srcOrd="0" destOrd="0" presId="urn:microsoft.com/office/officeart/2005/8/layout/orgChart1"/>
    <dgm:cxn modelId="{FC57A9AE-C97C-47F1-B92C-5A346413B1F5}" type="presParOf" srcId="{F2DF4EEC-C37B-43CC-86DA-C261D9CACBCE}" destId="{A1793FF3-5FFA-4DDC-99F3-4CC8097F5B14}" srcOrd="0" destOrd="0" presId="urn:microsoft.com/office/officeart/2005/8/layout/orgChart1"/>
    <dgm:cxn modelId="{654456AE-5A1A-4A21-9D9E-6699FD1A9DF1}" type="presParOf" srcId="{F2DF4EEC-C37B-43CC-86DA-C261D9CACBCE}" destId="{E290AF86-DBA5-41CE-8E3A-70054D354719}" srcOrd="1" destOrd="0" presId="urn:microsoft.com/office/officeart/2005/8/layout/orgChart1"/>
    <dgm:cxn modelId="{B80C14C5-E46F-40C4-B33A-DBA68D47F820}" type="presParOf" srcId="{7F4AF2C1-F3BF-46CD-959C-AF04C28CE742}" destId="{85C9FF3E-4104-4039-A3A9-BC59AB03748D}" srcOrd="1" destOrd="0" presId="urn:microsoft.com/office/officeart/2005/8/layout/orgChart1"/>
    <dgm:cxn modelId="{7ED98F3E-6B22-4F5F-AF4B-2811EB9C343E}" type="presParOf" srcId="{85C9FF3E-4104-4039-A3A9-BC59AB03748D}" destId="{C3E29B3B-11FB-4B54-81A9-BD0010DF9919}" srcOrd="0" destOrd="0" presId="urn:microsoft.com/office/officeart/2005/8/layout/orgChart1"/>
    <dgm:cxn modelId="{1F946F8E-3531-463F-BBC5-9F68A0C1AE16}" type="presParOf" srcId="{85C9FF3E-4104-4039-A3A9-BC59AB03748D}" destId="{53335004-093C-4D84-BE10-69E7E4CB8CE2}" srcOrd="1" destOrd="0" presId="urn:microsoft.com/office/officeart/2005/8/layout/orgChart1"/>
    <dgm:cxn modelId="{AC727449-F8F0-454B-98A2-6DE7DE519166}" type="presParOf" srcId="{53335004-093C-4D84-BE10-69E7E4CB8CE2}" destId="{8AF162B6-D2ED-493F-9B9F-7B130A0D6FBB}" srcOrd="0" destOrd="0" presId="urn:microsoft.com/office/officeart/2005/8/layout/orgChart1"/>
    <dgm:cxn modelId="{2AEE27DC-8E8D-4EA4-95D8-9B53641582A1}" type="presParOf" srcId="{8AF162B6-D2ED-493F-9B9F-7B130A0D6FBB}" destId="{8BE4CEB3-053C-461F-BE34-B54EC196D4E3}" srcOrd="0" destOrd="0" presId="urn:microsoft.com/office/officeart/2005/8/layout/orgChart1"/>
    <dgm:cxn modelId="{81F81F29-A989-4D7A-AFA5-21FB40AC30DB}" type="presParOf" srcId="{8AF162B6-D2ED-493F-9B9F-7B130A0D6FBB}" destId="{8ED55D2C-FEDB-4979-B240-19DA5B337618}" srcOrd="1" destOrd="0" presId="urn:microsoft.com/office/officeart/2005/8/layout/orgChart1"/>
    <dgm:cxn modelId="{2BB8650B-8815-46A1-8225-8C0FC3B487D0}" type="presParOf" srcId="{53335004-093C-4D84-BE10-69E7E4CB8CE2}" destId="{749F7D0F-01C1-42CB-AEB5-61D138C98048}" srcOrd="1" destOrd="0" presId="urn:microsoft.com/office/officeart/2005/8/layout/orgChart1"/>
    <dgm:cxn modelId="{6BF6829A-16BD-4F1A-B4B3-F3E414F3B6F6}" type="presParOf" srcId="{53335004-093C-4D84-BE10-69E7E4CB8CE2}" destId="{ECEBD5C5-E268-4269-AB1E-9D0CEAABE5DB}" srcOrd="2" destOrd="0" presId="urn:microsoft.com/office/officeart/2005/8/layout/orgChart1"/>
    <dgm:cxn modelId="{5975A4E4-BFC8-40AC-B2CC-74625310ACA5}" type="presParOf" srcId="{7F4AF2C1-F3BF-46CD-959C-AF04C28CE742}" destId="{B54E9952-D45C-49BF-A8E7-2806C7066BB0}" srcOrd="2" destOrd="0" presId="urn:microsoft.com/office/officeart/2005/8/layout/orgChart1"/>
    <dgm:cxn modelId="{8365614D-9635-454F-BFC9-DD854B33046D}" type="presParOf" srcId="{157F8785-6FE4-4D8E-AACE-FB17470CCB26}" destId="{6E623044-AEDF-467E-AF2B-4705B4B31AF9}" srcOrd="2" destOrd="0" presId="urn:microsoft.com/office/officeart/2005/8/layout/orgChart1"/>
    <dgm:cxn modelId="{E4D98455-DA95-4773-A5CC-54B44633FE92}" type="presParOf" srcId="{263EC6F6-6432-4296-951D-7C10243028F7}" destId="{A0B4A9DE-A1D8-45B9-871B-087482AE4A59}" srcOrd="2" destOrd="0" presId="urn:microsoft.com/office/officeart/2005/8/layout/orgChart1"/>
    <dgm:cxn modelId="{2FB53E51-A4C1-440F-ABEB-DD91FA639928}" type="presParOf" srcId="{7E7C5DAE-B4D0-4067-9B46-D982523BDB67}" destId="{CF52E680-87F9-4DD5-93ED-BEC0D1B5A98C}" srcOrd="2" destOrd="0" presId="urn:microsoft.com/office/officeart/2005/8/layout/orgChart1"/>
    <dgm:cxn modelId="{C21D1742-6281-4680-8BC0-1267C3BAC103}" type="presParOf" srcId="{7E7C5DAE-B4D0-4067-9B46-D982523BDB67}" destId="{0BFB3424-63D3-46CB-A712-A22D1A2B7B55}" srcOrd="3" destOrd="0" presId="urn:microsoft.com/office/officeart/2005/8/layout/orgChart1"/>
    <dgm:cxn modelId="{6F60240E-7E1A-455B-BF88-B6D894DC23C3}" type="presParOf" srcId="{0BFB3424-63D3-46CB-A712-A22D1A2B7B55}" destId="{2ACC9E6C-1D43-4756-8940-479D48A657DC}" srcOrd="0" destOrd="0" presId="urn:microsoft.com/office/officeart/2005/8/layout/orgChart1"/>
    <dgm:cxn modelId="{5183066F-7934-4E52-A01F-F52424DE1AE3}" type="presParOf" srcId="{2ACC9E6C-1D43-4756-8940-479D48A657DC}" destId="{566FF1F7-8834-44F0-934A-E0EEB70C441B}" srcOrd="0" destOrd="0" presId="urn:microsoft.com/office/officeart/2005/8/layout/orgChart1"/>
    <dgm:cxn modelId="{3257581F-3FBA-4A9D-9C64-2308C25A448A}" type="presParOf" srcId="{2ACC9E6C-1D43-4756-8940-479D48A657DC}" destId="{D735D556-60A6-4126-8036-9E9258640E93}" srcOrd="1" destOrd="0" presId="urn:microsoft.com/office/officeart/2005/8/layout/orgChart1"/>
    <dgm:cxn modelId="{19290239-D9A9-4F55-A0D6-78DD3BE84513}" type="presParOf" srcId="{0BFB3424-63D3-46CB-A712-A22D1A2B7B55}" destId="{4E35FC0A-00A4-4148-A2F3-D9C06BEAA97A}" srcOrd="1" destOrd="0" presId="urn:microsoft.com/office/officeart/2005/8/layout/orgChart1"/>
    <dgm:cxn modelId="{BD0F8357-35FE-4ED7-80BB-1D9670A6A953}" type="presParOf" srcId="{4E35FC0A-00A4-4148-A2F3-D9C06BEAA97A}" destId="{FB3DB740-0635-4BB2-8C92-C6AA6511162C}" srcOrd="0" destOrd="0" presId="urn:microsoft.com/office/officeart/2005/8/layout/orgChart1"/>
    <dgm:cxn modelId="{9FE22330-F41E-42B8-A496-08C3571E7768}" type="presParOf" srcId="{4E35FC0A-00A4-4148-A2F3-D9C06BEAA97A}" destId="{72E99B60-B8C9-4F67-B861-02F20B6F55FD}" srcOrd="1" destOrd="0" presId="urn:microsoft.com/office/officeart/2005/8/layout/orgChart1"/>
    <dgm:cxn modelId="{E43E9EEA-500E-441E-929E-B568FE31AB0B}" type="presParOf" srcId="{72E99B60-B8C9-4F67-B861-02F20B6F55FD}" destId="{479219CF-7B0E-42AA-9880-9ED63F7288DC}" srcOrd="0" destOrd="0" presId="urn:microsoft.com/office/officeart/2005/8/layout/orgChart1"/>
    <dgm:cxn modelId="{815BECDC-92E8-47CE-B6EA-1E360C7C1337}" type="presParOf" srcId="{479219CF-7B0E-42AA-9880-9ED63F7288DC}" destId="{A4D6BBC4-5A7F-4C33-917B-4A9A68253663}" srcOrd="0" destOrd="0" presId="urn:microsoft.com/office/officeart/2005/8/layout/orgChart1"/>
    <dgm:cxn modelId="{B0467D0E-48B8-47D6-BC90-6A03E51F46F2}" type="presParOf" srcId="{479219CF-7B0E-42AA-9880-9ED63F7288DC}" destId="{652A1887-5BF0-4375-9335-C7691A493573}" srcOrd="1" destOrd="0" presId="urn:microsoft.com/office/officeart/2005/8/layout/orgChart1"/>
    <dgm:cxn modelId="{BA2EB9F7-0DEC-4BC0-94F4-8AF0ABB875FD}" type="presParOf" srcId="{72E99B60-B8C9-4F67-B861-02F20B6F55FD}" destId="{83FA73D4-2B70-4ABD-8D01-99A789F14F45}" srcOrd="1" destOrd="0" presId="urn:microsoft.com/office/officeart/2005/8/layout/orgChart1"/>
    <dgm:cxn modelId="{1EC3C4B1-04E6-4D8E-8ECB-CC82C1A62CD4}" type="presParOf" srcId="{83FA73D4-2B70-4ABD-8D01-99A789F14F45}" destId="{F2D15300-A72C-4AC7-B0C8-2306BE1293B9}" srcOrd="0" destOrd="0" presId="urn:microsoft.com/office/officeart/2005/8/layout/orgChart1"/>
    <dgm:cxn modelId="{007F797C-1B5B-43D9-AD5A-D04E967A3EFC}" type="presParOf" srcId="{83FA73D4-2B70-4ABD-8D01-99A789F14F45}" destId="{BE2F995E-9A2E-45B4-AEC8-C9C095031940}" srcOrd="1" destOrd="0" presId="urn:microsoft.com/office/officeart/2005/8/layout/orgChart1"/>
    <dgm:cxn modelId="{5B18A192-7153-4D2B-8CE9-A53246C564C3}" type="presParOf" srcId="{BE2F995E-9A2E-45B4-AEC8-C9C095031940}" destId="{E29E66FC-8B4D-45E7-9FBD-E2C04B4D50D0}" srcOrd="0" destOrd="0" presId="urn:microsoft.com/office/officeart/2005/8/layout/orgChart1"/>
    <dgm:cxn modelId="{201E5DA5-B919-4C8C-B4D0-A6BE8EDC511A}" type="presParOf" srcId="{E29E66FC-8B4D-45E7-9FBD-E2C04B4D50D0}" destId="{F41852D1-7456-46F8-88EE-737C77C0AA5B}" srcOrd="0" destOrd="0" presId="urn:microsoft.com/office/officeart/2005/8/layout/orgChart1"/>
    <dgm:cxn modelId="{0522B861-2AD3-4874-B0B3-50DB45AEEB2E}" type="presParOf" srcId="{E29E66FC-8B4D-45E7-9FBD-E2C04B4D50D0}" destId="{AEB23934-6FDC-422E-85A2-CE63EAC8F8B7}" srcOrd="1" destOrd="0" presId="urn:microsoft.com/office/officeart/2005/8/layout/orgChart1"/>
    <dgm:cxn modelId="{0B2F692B-47E9-42C6-A372-56E7891AEE20}" type="presParOf" srcId="{BE2F995E-9A2E-45B4-AEC8-C9C095031940}" destId="{E15384B9-4575-4818-9399-9698C3077A1C}" srcOrd="1" destOrd="0" presId="urn:microsoft.com/office/officeart/2005/8/layout/orgChart1"/>
    <dgm:cxn modelId="{72F25FDE-D05F-4D66-9C71-6344CC389413}" type="presParOf" srcId="{E15384B9-4575-4818-9399-9698C3077A1C}" destId="{2CF1C5D8-08E8-47D7-856B-BDEC7E239364}" srcOrd="0" destOrd="0" presId="urn:microsoft.com/office/officeart/2005/8/layout/orgChart1"/>
    <dgm:cxn modelId="{3A46D281-81C9-4CDE-A4FF-E607556BDC43}" type="presParOf" srcId="{E15384B9-4575-4818-9399-9698C3077A1C}" destId="{07857904-D7E0-4636-928D-2E2A678DB496}" srcOrd="1" destOrd="0" presId="urn:microsoft.com/office/officeart/2005/8/layout/orgChart1"/>
    <dgm:cxn modelId="{1C761B64-5E07-4BC7-AC03-B7D85A599B67}" type="presParOf" srcId="{07857904-D7E0-4636-928D-2E2A678DB496}" destId="{2BCBA44B-99C2-44D7-8301-DA5CFBA07201}" srcOrd="0" destOrd="0" presId="urn:microsoft.com/office/officeart/2005/8/layout/orgChart1"/>
    <dgm:cxn modelId="{20521CAC-B72F-43A9-8096-B5E7059F7CC7}" type="presParOf" srcId="{2BCBA44B-99C2-44D7-8301-DA5CFBA07201}" destId="{B11A2F39-7900-4C9C-9025-CD291048B804}" srcOrd="0" destOrd="0" presId="urn:microsoft.com/office/officeart/2005/8/layout/orgChart1"/>
    <dgm:cxn modelId="{DEC01434-02C0-46DE-B3AB-91697BE35339}" type="presParOf" srcId="{2BCBA44B-99C2-44D7-8301-DA5CFBA07201}" destId="{5A36E469-7253-4A04-B2A9-0C5AAC38FE9E}" srcOrd="1" destOrd="0" presId="urn:microsoft.com/office/officeart/2005/8/layout/orgChart1"/>
    <dgm:cxn modelId="{8E22EC44-8AF1-4F9D-BD0C-8F5EFD0F7230}" type="presParOf" srcId="{07857904-D7E0-4636-928D-2E2A678DB496}" destId="{AF800FB6-0F52-4924-9B74-287DBE411B35}" srcOrd="1" destOrd="0" presId="urn:microsoft.com/office/officeart/2005/8/layout/orgChart1"/>
    <dgm:cxn modelId="{904B4212-AFB4-4559-B86E-D5A056B681A2}" type="presParOf" srcId="{07857904-D7E0-4636-928D-2E2A678DB496}" destId="{64439023-D542-442B-935C-03E42E5E5F2D}" srcOrd="2" destOrd="0" presId="urn:microsoft.com/office/officeart/2005/8/layout/orgChart1"/>
    <dgm:cxn modelId="{B464A937-61EA-4EDC-9AC3-C01076334790}" type="presParOf" srcId="{BE2F995E-9A2E-45B4-AEC8-C9C095031940}" destId="{40B3BC5C-5391-4F10-9ED2-F40AFA0508C4}" srcOrd="2" destOrd="0" presId="urn:microsoft.com/office/officeart/2005/8/layout/orgChart1"/>
    <dgm:cxn modelId="{985BCAE7-B558-4309-AB5A-78C5AAAF0F84}" type="presParOf" srcId="{72E99B60-B8C9-4F67-B861-02F20B6F55FD}" destId="{0EF9B4B5-700D-47CC-BC5D-CE250837EBB3}" srcOrd="2" destOrd="0" presId="urn:microsoft.com/office/officeart/2005/8/layout/orgChart1"/>
    <dgm:cxn modelId="{513CF7BF-8C6F-4685-80F9-C5DD0EF22B48}" type="presParOf" srcId="{0BFB3424-63D3-46CB-A712-A22D1A2B7B55}" destId="{1E1B1137-5AA0-4493-ADC1-AE3E7B9A6393}" srcOrd="2" destOrd="0" presId="urn:microsoft.com/office/officeart/2005/8/layout/orgChart1"/>
    <dgm:cxn modelId="{6B8A7313-C00B-4600-8CF4-2881CFCD9E5E}" type="presParOf" srcId="{3CC2DC0E-5129-4D19-8EFF-954D64EFD920}" destId="{690250D3-A981-4E5E-9AED-05D4FB56C159}" srcOrd="2" destOrd="0" presId="urn:microsoft.com/office/officeart/2005/8/layout/orgChart1"/>
    <dgm:cxn modelId="{0D6BBBD4-AA35-4FB8-99FA-7629132177B7}" type="presParOf" srcId="{FE557A72-C0EF-4B19-9A5E-6A3D172216BB}" destId="{1768C3C2-CA1D-4B8B-9A45-D4DB86E6C337}" srcOrd="8" destOrd="0" presId="urn:microsoft.com/office/officeart/2005/8/layout/orgChart1"/>
    <dgm:cxn modelId="{5749CF4E-472C-42CD-BEDB-0725D70D1718}" type="presParOf" srcId="{FE557A72-C0EF-4B19-9A5E-6A3D172216BB}" destId="{E9982393-636D-40BF-9FF4-3E1638748C6B}" srcOrd="9" destOrd="0" presId="urn:microsoft.com/office/officeart/2005/8/layout/orgChart1"/>
    <dgm:cxn modelId="{4FE3EDE0-2610-4DD5-97A2-5135BCF29A86}" type="presParOf" srcId="{E9982393-636D-40BF-9FF4-3E1638748C6B}" destId="{8E60E1D6-7262-49AB-A56B-C6361A97F7F5}" srcOrd="0" destOrd="0" presId="urn:microsoft.com/office/officeart/2005/8/layout/orgChart1"/>
    <dgm:cxn modelId="{6054A22C-9C41-4941-8E7F-8B6DA87265A7}" type="presParOf" srcId="{8E60E1D6-7262-49AB-A56B-C6361A97F7F5}" destId="{4F3F1F59-04B1-4A38-9549-E7FF4DD4DFEB}" srcOrd="0" destOrd="0" presId="urn:microsoft.com/office/officeart/2005/8/layout/orgChart1"/>
    <dgm:cxn modelId="{E7328E8A-7F9D-4142-9631-E5E5ED870C43}" type="presParOf" srcId="{8E60E1D6-7262-49AB-A56B-C6361A97F7F5}" destId="{1906EA39-3363-41D8-B308-83C1739E218C}" srcOrd="1" destOrd="0" presId="urn:microsoft.com/office/officeart/2005/8/layout/orgChart1"/>
    <dgm:cxn modelId="{860A1267-7446-424E-984E-05C3F04D563F}" type="presParOf" srcId="{E9982393-636D-40BF-9FF4-3E1638748C6B}" destId="{2AA46D3D-42D0-4687-AACC-60D32E89494D}" srcOrd="1" destOrd="0" presId="urn:microsoft.com/office/officeart/2005/8/layout/orgChart1"/>
    <dgm:cxn modelId="{28B70D1D-CC20-4C8A-B098-58F1D40AA06D}" type="presParOf" srcId="{2AA46D3D-42D0-4687-AACC-60D32E89494D}" destId="{FDC4DE5D-A239-4578-AEC1-40FD367B8218}" srcOrd="0" destOrd="0" presId="urn:microsoft.com/office/officeart/2005/8/layout/orgChart1"/>
    <dgm:cxn modelId="{F1690767-2E45-4A7C-86E6-383DC3FCF2FF}" type="presParOf" srcId="{2AA46D3D-42D0-4687-AACC-60D32E89494D}" destId="{790DED23-BF26-499C-A1EC-1B7AC810D451}" srcOrd="1" destOrd="0" presId="urn:microsoft.com/office/officeart/2005/8/layout/orgChart1"/>
    <dgm:cxn modelId="{D833D91C-E911-4AEE-9456-65D9259855B8}" type="presParOf" srcId="{790DED23-BF26-499C-A1EC-1B7AC810D451}" destId="{4DE3743A-39EE-46F6-B1AA-5BCC6E2D5ADC}" srcOrd="0" destOrd="0" presId="urn:microsoft.com/office/officeart/2005/8/layout/orgChart1"/>
    <dgm:cxn modelId="{1CCF0A7A-DDE1-47E7-922C-B666348E27D6}" type="presParOf" srcId="{4DE3743A-39EE-46F6-B1AA-5BCC6E2D5ADC}" destId="{1B006F8B-1CB5-42B1-96F1-165840093A23}" srcOrd="0" destOrd="0" presId="urn:microsoft.com/office/officeart/2005/8/layout/orgChart1"/>
    <dgm:cxn modelId="{2939B55D-5155-4C02-A9D7-520F7612FFB0}" type="presParOf" srcId="{4DE3743A-39EE-46F6-B1AA-5BCC6E2D5ADC}" destId="{1373AE5A-342A-49BE-8D87-7CD47C96531F}" srcOrd="1" destOrd="0" presId="urn:microsoft.com/office/officeart/2005/8/layout/orgChart1"/>
    <dgm:cxn modelId="{F34F1CFB-7F80-47EF-8C0F-ACAE69D28775}" type="presParOf" srcId="{790DED23-BF26-499C-A1EC-1B7AC810D451}" destId="{49A82758-D966-4665-9C31-60343B81C53A}" srcOrd="1" destOrd="0" presId="urn:microsoft.com/office/officeart/2005/8/layout/orgChart1"/>
    <dgm:cxn modelId="{3E4272E2-6514-43C4-B89A-B3B600F248E2}" type="presParOf" srcId="{49A82758-D966-4665-9C31-60343B81C53A}" destId="{412F7F7A-5C7C-4EFB-8900-38EE79256461}" srcOrd="0" destOrd="0" presId="urn:microsoft.com/office/officeart/2005/8/layout/orgChart1"/>
    <dgm:cxn modelId="{D9623FEB-F9E4-4A9F-87DE-A9F9451FA813}" type="presParOf" srcId="{49A82758-D966-4665-9C31-60343B81C53A}" destId="{A7D34445-147D-42E8-BF6A-109F1A3695D5}" srcOrd="1" destOrd="0" presId="urn:microsoft.com/office/officeart/2005/8/layout/orgChart1"/>
    <dgm:cxn modelId="{181D1F93-354D-464E-AAFD-ED44CE3ECE97}" type="presParOf" srcId="{A7D34445-147D-42E8-BF6A-109F1A3695D5}" destId="{E29A297E-BB34-4D80-931F-C80CF8088622}" srcOrd="0" destOrd="0" presId="urn:microsoft.com/office/officeart/2005/8/layout/orgChart1"/>
    <dgm:cxn modelId="{BB9718F9-122F-44A6-B48C-1D497C03F8F1}" type="presParOf" srcId="{E29A297E-BB34-4D80-931F-C80CF8088622}" destId="{BC9B15E4-EDAC-4B69-AA1D-CF681CE64EC9}" srcOrd="0" destOrd="0" presId="urn:microsoft.com/office/officeart/2005/8/layout/orgChart1"/>
    <dgm:cxn modelId="{E34686D6-D162-4418-8AB3-59708B42B6C3}" type="presParOf" srcId="{E29A297E-BB34-4D80-931F-C80CF8088622}" destId="{74383282-CC4B-4DD8-8844-C27DF419DE60}" srcOrd="1" destOrd="0" presId="urn:microsoft.com/office/officeart/2005/8/layout/orgChart1"/>
    <dgm:cxn modelId="{91C967B1-8E0F-44B9-9201-EBF68D9B89E8}" type="presParOf" srcId="{A7D34445-147D-42E8-BF6A-109F1A3695D5}" destId="{9126E5F0-1328-481E-A1B6-63A5D320C4F4}" srcOrd="1" destOrd="0" presId="urn:microsoft.com/office/officeart/2005/8/layout/orgChart1"/>
    <dgm:cxn modelId="{0AB8779F-A865-4233-93CE-D6B26A0D0FBC}" type="presParOf" srcId="{9126E5F0-1328-481E-A1B6-63A5D320C4F4}" destId="{5DD166AC-FEAC-4742-8E26-CC42B9B2A825}" srcOrd="0" destOrd="0" presId="urn:microsoft.com/office/officeart/2005/8/layout/orgChart1"/>
    <dgm:cxn modelId="{E2BD31FB-7F0E-4ED0-AA7E-E6A06D48D64D}" type="presParOf" srcId="{9126E5F0-1328-481E-A1B6-63A5D320C4F4}" destId="{B7337608-B603-4ED8-8B4A-53267DC75E00}" srcOrd="1" destOrd="0" presId="urn:microsoft.com/office/officeart/2005/8/layout/orgChart1"/>
    <dgm:cxn modelId="{02A5DBA6-E87E-4999-9846-25FD662DAC8D}" type="presParOf" srcId="{B7337608-B603-4ED8-8B4A-53267DC75E00}" destId="{77CB6C46-858C-497F-8B2E-00C4A41E5395}" srcOrd="0" destOrd="0" presId="urn:microsoft.com/office/officeart/2005/8/layout/orgChart1"/>
    <dgm:cxn modelId="{5D372090-214E-4E0A-B68E-2354E2B029B4}" type="presParOf" srcId="{77CB6C46-858C-497F-8B2E-00C4A41E5395}" destId="{4D4FD729-D0EC-4148-B754-3003B9CDAF95}" srcOrd="0" destOrd="0" presId="urn:microsoft.com/office/officeart/2005/8/layout/orgChart1"/>
    <dgm:cxn modelId="{5275E192-C09D-4AB4-93F1-A58E717567DB}" type="presParOf" srcId="{77CB6C46-858C-497F-8B2E-00C4A41E5395}" destId="{9610DD93-2889-4327-A4FA-21DCC212E322}" srcOrd="1" destOrd="0" presId="urn:microsoft.com/office/officeart/2005/8/layout/orgChart1"/>
    <dgm:cxn modelId="{9CFD2706-B2B0-4AA9-92B2-C638E8B5A8A1}" type="presParOf" srcId="{B7337608-B603-4ED8-8B4A-53267DC75E00}" destId="{79ECC514-5111-4958-9C22-5060C85E5BA2}" srcOrd="1" destOrd="0" presId="urn:microsoft.com/office/officeart/2005/8/layout/orgChart1"/>
    <dgm:cxn modelId="{67E4A163-04A4-47C6-8DBA-42B8E0CC4824}" type="presParOf" srcId="{79ECC514-5111-4958-9C22-5060C85E5BA2}" destId="{98843A50-2757-405D-B273-6DAF12D3D555}" srcOrd="0" destOrd="0" presId="urn:microsoft.com/office/officeart/2005/8/layout/orgChart1"/>
    <dgm:cxn modelId="{5F08158F-0808-4099-B7C3-BC0843B0E1E1}" type="presParOf" srcId="{79ECC514-5111-4958-9C22-5060C85E5BA2}" destId="{18B7BE2C-B53F-4C8F-A158-77CE0E7207ED}" srcOrd="1" destOrd="0" presId="urn:microsoft.com/office/officeart/2005/8/layout/orgChart1"/>
    <dgm:cxn modelId="{A58EBC92-829B-4CA7-B8FC-EA23939408FE}" type="presParOf" srcId="{18B7BE2C-B53F-4C8F-A158-77CE0E7207ED}" destId="{C2F90888-8D03-4985-8C63-E9F68E978988}" srcOrd="0" destOrd="0" presId="urn:microsoft.com/office/officeart/2005/8/layout/orgChart1"/>
    <dgm:cxn modelId="{E36FCD9D-5CBF-4478-9042-7D2EFFA03D67}" type="presParOf" srcId="{C2F90888-8D03-4985-8C63-E9F68E978988}" destId="{B921874F-14FD-46C1-8CFE-177383D36FE6}" srcOrd="0" destOrd="0" presId="urn:microsoft.com/office/officeart/2005/8/layout/orgChart1"/>
    <dgm:cxn modelId="{91AE1718-E5F1-4270-B8D9-DEBAC6AD8311}" type="presParOf" srcId="{C2F90888-8D03-4985-8C63-E9F68E978988}" destId="{A46A5F62-3EC6-4F41-81E2-1AE48D5A974E}" srcOrd="1" destOrd="0" presId="urn:microsoft.com/office/officeart/2005/8/layout/orgChart1"/>
    <dgm:cxn modelId="{88ED2080-AA78-4AA9-9D67-52803DC16EC2}" type="presParOf" srcId="{18B7BE2C-B53F-4C8F-A158-77CE0E7207ED}" destId="{DB3BBBD9-AE0B-4DBD-8FC8-4373355B7EDC}" srcOrd="1" destOrd="0" presId="urn:microsoft.com/office/officeart/2005/8/layout/orgChart1"/>
    <dgm:cxn modelId="{0D6961EA-A08D-4104-A807-D85A7E4180F1}" type="presParOf" srcId="{18B7BE2C-B53F-4C8F-A158-77CE0E7207ED}" destId="{DD665972-7C9E-4FC0-8767-2266FAF7CBEA}" srcOrd="2" destOrd="0" presId="urn:microsoft.com/office/officeart/2005/8/layout/orgChart1"/>
    <dgm:cxn modelId="{30B82DCA-F7AE-4DA5-8493-056416A26201}" type="presParOf" srcId="{B7337608-B603-4ED8-8B4A-53267DC75E00}" destId="{499FCBD1-ED60-4EF8-AF0F-2A08BF249FAB}" srcOrd="2" destOrd="0" presId="urn:microsoft.com/office/officeart/2005/8/layout/orgChart1"/>
    <dgm:cxn modelId="{04882436-21D1-49C5-A749-E35095ACA45D}" type="presParOf" srcId="{A7D34445-147D-42E8-BF6A-109F1A3695D5}" destId="{9A1B2AD5-E836-4F53-97E0-88F46076498E}" srcOrd="2" destOrd="0" presId="urn:microsoft.com/office/officeart/2005/8/layout/orgChart1"/>
    <dgm:cxn modelId="{2ABCFF78-ADB3-4879-92B3-57D51BF9F91C}" type="presParOf" srcId="{790DED23-BF26-499C-A1EC-1B7AC810D451}" destId="{361E7F15-3198-44BF-B956-33B25EEF80F9}" srcOrd="2" destOrd="0" presId="urn:microsoft.com/office/officeart/2005/8/layout/orgChart1"/>
    <dgm:cxn modelId="{52904A70-CFB3-48A5-9509-786DCD21A012}" type="presParOf" srcId="{2AA46D3D-42D0-4687-AACC-60D32E89494D}" destId="{6660132F-00DF-4BA4-BB26-DFFD3ACC6731}" srcOrd="2" destOrd="0" presId="urn:microsoft.com/office/officeart/2005/8/layout/orgChart1"/>
    <dgm:cxn modelId="{FAB0749D-2E64-4E02-9AAC-FAD05E4AD2C3}" type="presParOf" srcId="{2AA46D3D-42D0-4687-AACC-60D32E89494D}" destId="{3AD1A874-216B-406E-914A-9362E49B8A56}" srcOrd="3" destOrd="0" presId="urn:microsoft.com/office/officeart/2005/8/layout/orgChart1"/>
    <dgm:cxn modelId="{9C48E10C-AF00-4959-805F-A94EC8FE0F80}" type="presParOf" srcId="{3AD1A874-216B-406E-914A-9362E49B8A56}" destId="{18F2101B-9209-4E37-8946-E93222BFE09F}" srcOrd="0" destOrd="0" presId="urn:microsoft.com/office/officeart/2005/8/layout/orgChart1"/>
    <dgm:cxn modelId="{4CEEE7F8-338F-4F78-BDD1-735798782F0D}" type="presParOf" srcId="{18F2101B-9209-4E37-8946-E93222BFE09F}" destId="{54EF76FC-C027-4F69-B243-F2ADE4DC1A08}" srcOrd="0" destOrd="0" presId="urn:microsoft.com/office/officeart/2005/8/layout/orgChart1"/>
    <dgm:cxn modelId="{15ADD4BF-374E-43D7-82C0-9064125933DD}" type="presParOf" srcId="{18F2101B-9209-4E37-8946-E93222BFE09F}" destId="{1FDFBB3F-845B-45FC-8F65-541F4B8EBAE9}" srcOrd="1" destOrd="0" presId="urn:microsoft.com/office/officeart/2005/8/layout/orgChart1"/>
    <dgm:cxn modelId="{DF012FF5-C97C-48E1-9776-285788E2BCDE}" type="presParOf" srcId="{3AD1A874-216B-406E-914A-9362E49B8A56}" destId="{214A48AB-5D64-420E-A2E3-6D9AB7285CE0}" srcOrd="1" destOrd="0" presId="urn:microsoft.com/office/officeart/2005/8/layout/orgChart1"/>
    <dgm:cxn modelId="{3487E656-0B3D-4BEF-8C6C-C83223046AF2}" type="presParOf" srcId="{214A48AB-5D64-420E-A2E3-6D9AB7285CE0}" destId="{796377A7-14E5-48CC-B7F7-5C447006CCBC}" srcOrd="0" destOrd="0" presId="urn:microsoft.com/office/officeart/2005/8/layout/orgChart1"/>
    <dgm:cxn modelId="{FAA25ED6-E6A3-41E0-8775-D357A1223432}" type="presParOf" srcId="{214A48AB-5D64-420E-A2E3-6D9AB7285CE0}" destId="{39868A71-8B61-432A-9F4F-0A6DF415FFC3}" srcOrd="1" destOrd="0" presId="urn:microsoft.com/office/officeart/2005/8/layout/orgChart1"/>
    <dgm:cxn modelId="{32AC5345-39A9-4D01-A0C1-73E160E73D1B}" type="presParOf" srcId="{39868A71-8B61-432A-9F4F-0A6DF415FFC3}" destId="{45A1CB7B-9FE7-4189-96C2-C4B9A1B8AA43}" srcOrd="0" destOrd="0" presId="urn:microsoft.com/office/officeart/2005/8/layout/orgChart1"/>
    <dgm:cxn modelId="{927E959C-D8C1-4642-A6D8-BB71DEF7D4A3}" type="presParOf" srcId="{45A1CB7B-9FE7-4189-96C2-C4B9A1B8AA43}" destId="{7E01AE1E-A981-4BAC-A578-4C0C1C65297E}" srcOrd="0" destOrd="0" presId="urn:microsoft.com/office/officeart/2005/8/layout/orgChart1"/>
    <dgm:cxn modelId="{7695A11B-59EE-4DC7-8EE5-860D88D693D8}" type="presParOf" srcId="{45A1CB7B-9FE7-4189-96C2-C4B9A1B8AA43}" destId="{15FD17BD-B706-48C0-9538-42DC5B100874}" srcOrd="1" destOrd="0" presId="urn:microsoft.com/office/officeart/2005/8/layout/orgChart1"/>
    <dgm:cxn modelId="{395D7FB7-FFE4-4E1D-B286-1EF5861C6C96}" type="presParOf" srcId="{39868A71-8B61-432A-9F4F-0A6DF415FFC3}" destId="{F626D3A6-600D-4116-B019-E2DDFCB81127}" srcOrd="1" destOrd="0" presId="urn:microsoft.com/office/officeart/2005/8/layout/orgChart1"/>
    <dgm:cxn modelId="{74FD6F87-E549-4809-9FE4-BCA11EE4E91C}" type="presParOf" srcId="{F626D3A6-600D-4116-B019-E2DDFCB81127}" destId="{1A8C6308-D23D-49B3-A3F6-F7B643AC097B}" srcOrd="0" destOrd="0" presId="urn:microsoft.com/office/officeart/2005/8/layout/orgChart1"/>
    <dgm:cxn modelId="{AC7CE8BA-7A38-4C73-AE62-02468F76BFD5}" type="presParOf" srcId="{F626D3A6-600D-4116-B019-E2DDFCB81127}" destId="{621B00DC-8C85-474A-AA0F-7637245A75ED}" srcOrd="1" destOrd="0" presId="urn:microsoft.com/office/officeart/2005/8/layout/orgChart1"/>
    <dgm:cxn modelId="{8D420759-AD5E-4321-B3B8-4ECE095D2479}" type="presParOf" srcId="{621B00DC-8C85-474A-AA0F-7637245A75ED}" destId="{C6E3CB1B-54A7-411B-9FD9-C727E286ABDB}" srcOrd="0" destOrd="0" presId="urn:microsoft.com/office/officeart/2005/8/layout/orgChart1"/>
    <dgm:cxn modelId="{1B4624FC-BE4C-4528-BF07-9AE373A52287}" type="presParOf" srcId="{C6E3CB1B-54A7-411B-9FD9-C727E286ABDB}" destId="{4BDC109A-5966-49E4-9757-CFF0F464BF13}" srcOrd="0" destOrd="0" presId="urn:microsoft.com/office/officeart/2005/8/layout/orgChart1"/>
    <dgm:cxn modelId="{2C490ECB-7670-4687-86A9-948EBE09D63F}" type="presParOf" srcId="{C6E3CB1B-54A7-411B-9FD9-C727E286ABDB}" destId="{F7FD5F94-4EFD-4A6B-9D5E-8D0B7A108DB3}" srcOrd="1" destOrd="0" presId="urn:microsoft.com/office/officeart/2005/8/layout/orgChart1"/>
    <dgm:cxn modelId="{C2C18AD4-F77E-429E-A74E-DEAB00F66F62}" type="presParOf" srcId="{621B00DC-8C85-474A-AA0F-7637245A75ED}" destId="{B80FEF2C-9116-4CEA-90C8-BC4F9C598820}" srcOrd="1" destOrd="0" presId="urn:microsoft.com/office/officeart/2005/8/layout/orgChart1"/>
    <dgm:cxn modelId="{F8532F41-1B26-4F15-AE35-6555459F7A79}" type="presParOf" srcId="{B80FEF2C-9116-4CEA-90C8-BC4F9C598820}" destId="{D41DF27A-BBA9-4673-96D9-1E7726E3E694}" srcOrd="0" destOrd="0" presId="urn:microsoft.com/office/officeart/2005/8/layout/orgChart1"/>
    <dgm:cxn modelId="{A8AACB46-7F0B-4C53-A68E-E7E94C8A9BBE}" type="presParOf" srcId="{B80FEF2C-9116-4CEA-90C8-BC4F9C598820}" destId="{341BF78F-A9CF-4D88-815B-86950AC47B97}" srcOrd="1" destOrd="0" presId="urn:microsoft.com/office/officeart/2005/8/layout/orgChart1"/>
    <dgm:cxn modelId="{09113BB4-7026-436D-A06A-CF337CC83880}" type="presParOf" srcId="{341BF78F-A9CF-4D88-815B-86950AC47B97}" destId="{077AEE62-6C7A-44DC-A103-58B102E2E069}" srcOrd="0" destOrd="0" presId="urn:microsoft.com/office/officeart/2005/8/layout/orgChart1"/>
    <dgm:cxn modelId="{290D0F0B-8682-43BF-8BCF-05AF082BCE8E}" type="presParOf" srcId="{077AEE62-6C7A-44DC-A103-58B102E2E069}" destId="{FB63FAEA-1A1B-4074-91BF-DCB5BD16F261}" srcOrd="0" destOrd="0" presId="urn:microsoft.com/office/officeart/2005/8/layout/orgChart1"/>
    <dgm:cxn modelId="{A68495DA-B213-4BD2-980F-C613B5337E4B}" type="presParOf" srcId="{077AEE62-6C7A-44DC-A103-58B102E2E069}" destId="{316E9944-D6F7-4832-94F9-70CDD145BC48}" srcOrd="1" destOrd="0" presId="urn:microsoft.com/office/officeart/2005/8/layout/orgChart1"/>
    <dgm:cxn modelId="{CDF42965-A33B-42C8-AD8B-89B7B5EF87C2}" type="presParOf" srcId="{341BF78F-A9CF-4D88-815B-86950AC47B97}" destId="{EF8868C4-FC64-4246-BDD7-99555D52DC68}" srcOrd="1" destOrd="0" presId="urn:microsoft.com/office/officeart/2005/8/layout/orgChart1"/>
    <dgm:cxn modelId="{EDFFE056-75AD-4DC4-9A49-80D5D7886C85}" type="presParOf" srcId="{341BF78F-A9CF-4D88-815B-86950AC47B97}" destId="{EFCB6B10-900E-4989-AE20-D4B8072E48FA}" srcOrd="2" destOrd="0" presId="urn:microsoft.com/office/officeart/2005/8/layout/orgChart1"/>
    <dgm:cxn modelId="{F700992A-76EC-4178-A697-8EB2D52E27B6}" type="presParOf" srcId="{621B00DC-8C85-474A-AA0F-7637245A75ED}" destId="{19FCC6D4-450F-43F5-994E-34A242ABD77F}" srcOrd="2" destOrd="0" presId="urn:microsoft.com/office/officeart/2005/8/layout/orgChart1"/>
    <dgm:cxn modelId="{44812789-4EC5-4F95-BC31-72AB6D9FEC60}" type="presParOf" srcId="{39868A71-8B61-432A-9F4F-0A6DF415FFC3}" destId="{86AABFB6-978B-494E-8F38-A931FB150BE9}" srcOrd="2" destOrd="0" presId="urn:microsoft.com/office/officeart/2005/8/layout/orgChart1"/>
    <dgm:cxn modelId="{52BD44F8-570F-4A14-B45D-E4A3454C97BB}" type="presParOf" srcId="{3AD1A874-216B-406E-914A-9362E49B8A56}" destId="{95F705BC-3765-4338-85EA-6F881C45BAF1}" srcOrd="2" destOrd="0" presId="urn:microsoft.com/office/officeart/2005/8/layout/orgChart1"/>
    <dgm:cxn modelId="{1DEDB9FB-7BFB-47C7-ADD2-BED7D4C94CE0}" type="presParOf" srcId="{E9982393-636D-40BF-9FF4-3E1638748C6B}" destId="{AAC8CCCD-5413-4365-8302-1D3C3B442A97}" srcOrd="2" destOrd="0" presId="urn:microsoft.com/office/officeart/2005/8/layout/orgChart1"/>
    <dgm:cxn modelId="{4FB8F50E-0FB0-424E-8003-286E8025084E}" type="presParOf" srcId="{DC16458D-6F30-4905-BE68-34205534A462}" destId="{4B7CAC44-18B4-4E67-8442-D66DBDB74C31}" srcOrd="2" destOrd="0" presId="urn:microsoft.com/office/officeart/2005/8/layout/orgChart1"/>
    <dgm:cxn modelId="{219CB77E-227B-4E1C-924C-D201F599B98E}" type="presParOf" srcId="{472B72D4-4105-47D1-9A2C-EF9AFB6D8B82}" destId="{2A7BF8A9-5891-43AA-8BB0-19383B16BFF5}" srcOrd="2" destOrd="0" presId="urn:microsoft.com/office/officeart/2005/8/layout/orgChart1"/>
    <dgm:cxn modelId="{85BD8C97-9288-457B-B5BC-6178844159E1}" type="presParOf" srcId="{2A7BF8A9-5891-43AA-8BB0-19383B16BFF5}" destId="{0CADABDC-691D-4255-9545-73E6C4E9244F}" srcOrd="0" destOrd="0" presId="urn:microsoft.com/office/officeart/2005/8/layout/orgChart1"/>
    <dgm:cxn modelId="{ADDF5AAC-10A7-4B81-AE55-83724246C6FD}" type="presParOf" srcId="{2A7BF8A9-5891-43AA-8BB0-19383B16BFF5}" destId="{C8C88DA6-A7FA-43F1-A2AA-410DF3C04D7E}" srcOrd="1" destOrd="0" presId="urn:microsoft.com/office/officeart/2005/8/layout/orgChart1"/>
    <dgm:cxn modelId="{322DD11F-4F6B-4978-8571-39F5B08BBAD1}" type="presParOf" srcId="{C8C88DA6-A7FA-43F1-A2AA-410DF3C04D7E}" destId="{80654ABD-17DB-4CFF-816A-278E3C599C1A}" srcOrd="0" destOrd="0" presId="urn:microsoft.com/office/officeart/2005/8/layout/orgChart1"/>
    <dgm:cxn modelId="{5B62285B-8B0E-418F-9226-D0EE5B886505}" type="presParOf" srcId="{80654ABD-17DB-4CFF-816A-278E3C599C1A}" destId="{7BD18BFE-CC35-40AF-AD95-52FC531273D3}" srcOrd="0" destOrd="0" presId="urn:microsoft.com/office/officeart/2005/8/layout/orgChart1"/>
    <dgm:cxn modelId="{B6C561F0-9C81-405A-A912-894DCA47C2FC}" type="presParOf" srcId="{80654ABD-17DB-4CFF-816A-278E3C599C1A}" destId="{CE7B9BB0-E561-4AD2-80E1-85130E185719}" srcOrd="1" destOrd="0" presId="urn:microsoft.com/office/officeart/2005/8/layout/orgChart1"/>
    <dgm:cxn modelId="{923F4D7B-ACC4-4BEC-B044-A3E304DBF942}" type="presParOf" srcId="{C8C88DA6-A7FA-43F1-A2AA-410DF3C04D7E}" destId="{8B25F420-27E1-4102-BCFA-927EDF1E4104}" srcOrd="1" destOrd="0" presId="urn:microsoft.com/office/officeart/2005/8/layout/orgChart1"/>
    <dgm:cxn modelId="{3A915FF9-CD21-4E91-A9D9-826D9B2CE43C}" type="presParOf" srcId="{C8C88DA6-A7FA-43F1-A2AA-410DF3C04D7E}" destId="{2BA93C13-5469-4744-B32A-EF51DAD095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9F131-9DD6-400C-A799-09141176EA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422EF-D27E-4F9D-8B9F-2A69360A16C9}">
      <dgm:prSet phldrT="[Text]"/>
      <dgm:spPr>
        <a:xfrm>
          <a:off x="2358361" y="173907"/>
          <a:ext cx="627136" cy="313568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AVP</a:t>
          </a:r>
        </a:p>
      </dgm:t>
    </dgm:pt>
    <dgm:pt modelId="{A6AD4E1B-9849-4B47-9927-2A77340EAF2E}" type="parTrans" cxnId="{57E3F12A-E137-4A7B-8D36-31B9FBB36DFA}">
      <dgm:prSet/>
      <dgm:spPr/>
      <dgm:t>
        <a:bodyPr/>
        <a:lstStyle/>
        <a:p>
          <a:endParaRPr lang="en-US"/>
        </a:p>
      </dgm:t>
    </dgm:pt>
    <dgm:pt modelId="{C73956E2-6658-45DC-AADD-1CEFAFE5A619}" type="sibTrans" cxnId="{57E3F12A-E137-4A7B-8D36-31B9FBB36DFA}">
      <dgm:prSet/>
      <dgm:spPr/>
      <dgm:t>
        <a:bodyPr/>
        <a:lstStyle/>
        <a:p>
          <a:endParaRPr lang="en-US"/>
        </a:p>
      </dgm:t>
    </dgm:pt>
    <dgm:pt modelId="{D112A592-960F-4147-8404-C342114218AB}" type="asst">
      <dgm:prSet phldrT="[Text]"/>
      <dgm:spPr>
        <a:xfrm>
          <a:off x="1978944" y="619174"/>
          <a:ext cx="627136" cy="313568"/>
        </a:xfrm>
        <a:prstGeom prst="rect">
          <a:avLst/>
        </a:prstGeo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C2F503D-F4EB-45E5-A845-F8C37F0EDC9F}" type="parTrans" cxnId="{35BF3346-40AB-4642-A0EC-D5D3975562F1}">
      <dgm:prSet/>
      <dgm:spPr>
        <a:xfrm>
          <a:off x="2560360" y="487475"/>
          <a:ext cx="91440" cy="288482"/>
        </a:xfrm>
        <a:custGeom>
          <a:avLst/>
          <a:gdLst/>
          <a:ahLst/>
          <a:cxnLst/>
          <a:rect l="0" t="0" r="0" b="0"/>
          <a:pathLst>
            <a:path>
              <a:moveTo>
                <a:pt x="111569" y="0"/>
              </a:moveTo>
              <a:lnTo>
                <a:pt x="111569" y="288482"/>
              </a:lnTo>
              <a:lnTo>
                <a:pt x="45720" y="288482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204798A-90C0-4F1B-87C4-7F7F3601634A}" type="sibTrans" cxnId="{35BF3346-40AB-4642-A0EC-D5D3975562F1}">
      <dgm:prSet/>
      <dgm:spPr/>
      <dgm:t>
        <a:bodyPr/>
        <a:lstStyle/>
        <a:p>
          <a:endParaRPr lang="en-US"/>
        </a:p>
      </dgm:t>
    </dgm:pt>
    <dgm:pt modelId="{A2BA9345-0E7E-40E8-A6AC-87A62259639B}">
      <dgm:prSet phldrT="[Text]"/>
      <dgm:spPr>
        <a:xfrm>
          <a:off x="3465" y="1064440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EHS</a:t>
          </a:r>
        </a:p>
      </dgm:t>
    </dgm:pt>
    <dgm:pt modelId="{34FF34F8-1806-4972-BF91-70B387EF4F38}" type="parTrans" cxnId="{B282A556-A449-4C69-BA0B-F657B70479AD}">
      <dgm:prSet/>
      <dgm:spPr>
        <a:xfrm>
          <a:off x="317033" y="487475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2354896" y="0"/>
              </a:moveTo>
              <a:lnTo>
                <a:pt x="2354896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9F12BFB-250D-4341-9637-55133F5D8B69}" type="sibTrans" cxnId="{B282A556-A449-4C69-BA0B-F657B70479AD}">
      <dgm:prSet/>
      <dgm:spPr/>
      <dgm:t>
        <a:bodyPr/>
        <a:lstStyle/>
        <a:p>
          <a:endParaRPr lang="en-US"/>
        </a:p>
      </dgm:t>
    </dgm:pt>
    <dgm:pt modelId="{2E7C6414-84D7-4591-98FB-4441765FDA5A}">
      <dgm:prSet phldrT="[Text]"/>
      <dgm:spPr>
        <a:xfrm>
          <a:off x="762300" y="1064440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</a:t>
          </a:r>
        </a:p>
      </dgm:t>
    </dgm:pt>
    <dgm:pt modelId="{67562E54-FE62-47FC-B325-51387D141A26}" type="parTrans" cxnId="{F7A8E70B-45B5-4BEC-A2F1-89AEE2ACAE7A}">
      <dgm:prSet/>
      <dgm:spPr>
        <a:xfrm>
          <a:off x="1075868" y="487475"/>
          <a:ext cx="1596061" cy="576965"/>
        </a:xfrm>
        <a:custGeom>
          <a:avLst/>
          <a:gdLst/>
          <a:ahLst/>
          <a:cxnLst/>
          <a:rect l="0" t="0" r="0" b="0"/>
          <a:pathLst>
            <a:path>
              <a:moveTo>
                <a:pt x="1596061" y="0"/>
              </a:moveTo>
              <a:lnTo>
                <a:pt x="1596061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F092DDD-69D7-483F-9983-7532BC88375B}" type="sibTrans" cxnId="{F7A8E70B-45B5-4BEC-A2F1-89AEE2ACAE7A}">
      <dgm:prSet/>
      <dgm:spPr/>
      <dgm:t>
        <a:bodyPr/>
        <a:lstStyle/>
        <a:p>
          <a:endParaRPr lang="en-US"/>
        </a:p>
      </dgm:t>
    </dgm:pt>
    <dgm:pt modelId="{36F8B169-E241-4359-B30E-A5FAA2B62C2F}">
      <dgm:prSet phldrT="[Text]"/>
      <dgm:spPr>
        <a:xfrm>
          <a:off x="4713257" y="10644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M&amp;O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55E2C71-EB79-488A-8B9F-AC2DBEEC4376}" type="parTrans" cxnId="{19653E8C-E169-4429-84B6-0741D084951B}">
      <dgm:prSet/>
      <dgm:spPr>
        <a:xfrm>
          <a:off x="2671929" y="487475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15"/>
              </a:lnTo>
              <a:lnTo>
                <a:pt x="2354896" y="511115"/>
              </a:lnTo>
              <a:lnTo>
                <a:pt x="2354896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70A9505-E79A-48D8-8292-CFED09335D4B}" type="sibTrans" cxnId="{19653E8C-E169-4429-84B6-0741D084951B}">
      <dgm:prSet/>
      <dgm:spPr/>
      <dgm:t>
        <a:bodyPr/>
        <a:lstStyle/>
        <a:p>
          <a:endParaRPr lang="en-US"/>
        </a:p>
      </dgm:t>
    </dgm:pt>
    <dgm:pt modelId="{D314FF0E-DF62-4B2E-AA0C-AC783AC8DEEE}">
      <dgm:prSet phldrT="[Text]"/>
      <dgm:spPr>
        <a:xfrm>
          <a:off x="160249" y="1509707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7FAFFE7-1761-4BCD-9480-C6305DB456ED}" type="parTrans" cxnId="{0053C26A-E21A-4090-A99B-51E5E38ED158}">
      <dgm:prSet/>
      <dgm:spPr>
        <a:xfrm>
          <a:off x="66179" y="1378009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24CA109-C6C1-452C-9808-208318708897}" type="sibTrans" cxnId="{0053C26A-E21A-4090-A99B-51E5E38ED158}">
      <dgm:prSet/>
      <dgm:spPr/>
      <dgm:t>
        <a:bodyPr/>
        <a:lstStyle/>
        <a:p>
          <a:endParaRPr lang="en-US"/>
        </a:p>
      </dgm:t>
    </dgm:pt>
    <dgm:pt modelId="{31B2ED42-F816-4775-98E7-84F40493DA59}">
      <dgm:prSet phldrT="[Text]"/>
      <dgm:spPr>
        <a:xfrm>
          <a:off x="160249" y="1954974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60ADAD-C00E-4FE2-8A89-B981696D7D7E}" type="parTrans" cxnId="{3754FFDB-30D9-41B9-8201-063CA45A9088}">
      <dgm:prSet/>
      <dgm:spPr>
        <a:xfrm>
          <a:off x="66179" y="1378009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7E5626A-0088-467E-97FD-D799597E4F32}" type="sibTrans" cxnId="{3754FFDB-30D9-41B9-8201-063CA45A9088}">
      <dgm:prSet/>
      <dgm:spPr/>
      <dgm:t>
        <a:bodyPr/>
        <a:lstStyle/>
        <a:p>
          <a:endParaRPr lang="en-US"/>
        </a:p>
      </dgm:t>
    </dgm:pt>
    <dgm:pt modelId="{24A27914-099F-4800-8D7F-5D73BC96A06A}">
      <dgm:prSet phldrT="[Text]"/>
      <dgm:spPr>
        <a:xfrm>
          <a:off x="919084" y="1509707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41F3919-50F9-4735-B182-64A946942E74}" type="parTrans" cxnId="{D763B2D2-D77A-498E-9714-6FB07448E9B2}">
      <dgm:prSet/>
      <dgm:spPr>
        <a:xfrm>
          <a:off x="825013" y="1378009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8A5ABDD-29E5-46B4-B54C-5E82B7B08A01}" type="sibTrans" cxnId="{D763B2D2-D77A-498E-9714-6FB07448E9B2}">
      <dgm:prSet/>
      <dgm:spPr/>
      <dgm:t>
        <a:bodyPr/>
        <a:lstStyle/>
        <a:p>
          <a:endParaRPr lang="en-US"/>
        </a:p>
      </dgm:t>
    </dgm:pt>
    <dgm:pt modelId="{3A46EF76-DC6A-4A2E-AF96-DD3A91E98224}">
      <dgm:prSet phldrT="[Text]"/>
      <dgm:spPr>
        <a:xfrm>
          <a:off x="8284798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BB7FBC2-0217-47E0-9E43-036A67206797}" type="parTrans" cxnId="{4862E4C9-0253-4C6A-833A-18DDAD6F1919}">
      <dgm:prSet/>
      <dgm:spPr>
        <a:xfrm>
          <a:off x="8190727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0E9F671-AA44-44D8-91B6-2F1259CE3C63}" type="sibTrans" cxnId="{4862E4C9-0253-4C6A-833A-18DDAD6F1919}">
      <dgm:prSet/>
      <dgm:spPr/>
      <dgm:t>
        <a:bodyPr/>
        <a:lstStyle/>
        <a:p>
          <a:endParaRPr lang="en-US"/>
        </a:p>
      </dgm:t>
    </dgm:pt>
    <dgm:pt modelId="{97D63800-9B3D-4F17-81D1-E2EB9DD127D7}">
      <dgm:prSet phldrT="[Text]"/>
      <dgm:spPr>
        <a:xfrm>
          <a:off x="2214120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D2A5138-3E51-48F0-9316-B6E8C3BBAE6C}" type="parTrans" cxnId="{00EC7FA3-A8D1-4DEF-9950-5F1362B94F87}">
      <dgm:prSet/>
      <dgm:spPr>
        <a:xfrm>
          <a:off x="2120050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B9DC098-96F5-4BDA-83CB-ACA3B848D9CF}" type="sibTrans" cxnId="{00EC7FA3-A8D1-4DEF-9950-5F1362B94F87}">
      <dgm:prSet/>
      <dgm:spPr/>
      <dgm:t>
        <a:bodyPr/>
        <a:lstStyle/>
        <a:p>
          <a:endParaRPr lang="en-US"/>
        </a:p>
      </dgm:t>
    </dgm:pt>
    <dgm:pt modelId="{1C684FF9-DA8F-408C-AA9A-B2B10FD30385}">
      <dgm:prSet phldrT="[Text]"/>
      <dgm:spPr>
        <a:xfrm>
          <a:off x="1677919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F29532B-5035-4CCF-94C2-3BAF0208FDB9}" type="parTrans" cxnId="{70A96DE1-D102-4631-9349-0FD53BE0EF28}">
      <dgm:prSet/>
      <dgm:spPr>
        <a:xfrm>
          <a:off x="1991487" y="1378009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3035338" y="0"/>
              </a:moveTo>
              <a:lnTo>
                <a:pt x="3035338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24F6259-D704-4F89-8A52-16C364717A2D}" type="sibTrans" cxnId="{70A96DE1-D102-4631-9349-0FD53BE0EF28}">
      <dgm:prSet/>
      <dgm:spPr/>
      <dgm:t>
        <a:bodyPr/>
        <a:lstStyle/>
        <a:p>
          <a:endParaRPr lang="en-US"/>
        </a:p>
      </dgm:t>
    </dgm:pt>
    <dgm:pt modelId="{7B81CB57-C6BD-4FEE-8EB4-45A5242C2EB8}">
      <dgm:prSet phldrT="[Text]"/>
      <dgm:spPr>
        <a:xfrm>
          <a:off x="3731789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616263B-0848-4A3F-8E60-248257130355}" type="parTrans" cxnId="{F167B02B-0492-4C81-B101-03AB44ACDC3B}">
      <dgm:prSet/>
      <dgm:spPr>
        <a:xfrm>
          <a:off x="3637719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DFA3595-69F4-43A4-A8C9-8C41974587C6}" type="sibTrans" cxnId="{F167B02B-0492-4C81-B101-03AB44ACDC3B}">
      <dgm:prSet/>
      <dgm:spPr/>
      <dgm:t>
        <a:bodyPr/>
        <a:lstStyle/>
        <a:p>
          <a:endParaRPr lang="en-US"/>
        </a:p>
      </dgm:t>
    </dgm:pt>
    <dgm:pt modelId="{07CC741E-DEC4-4B62-B798-F757A160C33E}">
      <dgm:prSet phldrT="[Text]"/>
      <dgm:spPr>
        <a:xfrm>
          <a:off x="4713257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25C0EEA-5DC9-4243-86A6-87ACE7694E70}" type="parTrans" cxnId="{871B34EB-97A8-4AB1-B10D-EC9612948254}">
      <dgm:prSet/>
      <dgm:spPr>
        <a:xfrm>
          <a:off x="4981106" y="13780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CC81F14-2C5B-4A45-B23E-27A54E1584D8}" type="sibTrans" cxnId="{871B34EB-97A8-4AB1-B10D-EC9612948254}">
      <dgm:prSet/>
      <dgm:spPr/>
      <dgm:t>
        <a:bodyPr/>
        <a:lstStyle/>
        <a:p>
          <a:endParaRPr lang="en-US"/>
        </a:p>
      </dgm:t>
    </dgm:pt>
    <dgm:pt modelId="{0AA2A80B-0D50-40CB-B5C0-12205D144CB1}">
      <dgm:prSet phldrT="[Text]"/>
      <dgm:spPr>
        <a:xfrm>
          <a:off x="3195588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22DCE46-208D-4F4D-A497-9428458148C6}" type="parTrans" cxnId="{F84F3375-F52E-4C4D-B569-B495B8320B60}">
      <dgm:prSet/>
      <dgm:spPr>
        <a:xfrm>
          <a:off x="3509156" y="1378009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1517669" y="0"/>
              </a:moveTo>
              <a:lnTo>
                <a:pt x="1517669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CB17FC0-3861-4023-99B0-A43EEA532F71}" type="sibTrans" cxnId="{F84F3375-F52E-4C4D-B569-B495B8320B60}">
      <dgm:prSet/>
      <dgm:spPr/>
      <dgm:t>
        <a:bodyPr/>
        <a:lstStyle/>
        <a:p>
          <a:endParaRPr lang="en-US"/>
        </a:p>
      </dgm:t>
    </dgm:pt>
    <dgm:pt modelId="{A82B1D28-5188-4DFB-B76A-24101B18299B}">
      <dgm:prSet phldrT="[Text]"/>
      <dgm:spPr>
        <a:xfrm>
          <a:off x="5249459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1333A16-53C3-40F9-8AB2-49DD4474FFEA}" type="parTrans" cxnId="{1BEF1A89-5515-40C0-8D45-0BCD7F3FCBE8}">
      <dgm:prSet/>
      <dgm:spPr>
        <a:xfrm>
          <a:off x="5155388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29DB81E-FE60-46C6-8B75-7995816EAE07}" type="sibTrans" cxnId="{1BEF1A89-5515-40C0-8D45-0BCD7F3FCBE8}">
      <dgm:prSet/>
      <dgm:spPr/>
      <dgm:t>
        <a:bodyPr/>
        <a:lstStyle/>
        <a:p>
          <a:endParaRPr lang="en-US"/>
        </a:p>
      </dgm:t>
    </dgm:pt>
    <dgm:pt modelId="{390DC223-A358-4598-97C5-0175479AC0AD}">
      <dgm:prSet phldrT="[Text]"/>
      <dgm:spPr>
        <a:xfrm>
          <a:off x="6230927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3490CD3-DC45-4B8D-A0F9-279EE574A823}" type="parTrans" cxnId="{9C2EDA1D-5982-4629-8557-A074627C1F07}">
      <dgm:prSet/>
      <dgm:spPr>
        <a:xfrm>
          <a:off x="5026826" y="1378009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1517669" y="65849"/>
              </a:lnTo>
              <a:lnTo>
                <a:pt x="1517669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D60443D-789C-4098-B357-C0F923F79134}" type="sibTrans" cxnId="{9C2EDA1D-5982-4629-8557-A074627C1F07}">
      <dgm:prSet/>
      <dgm:spPr/>
      <dgm:t>
        <a:bodyPr/>
        <a:lstStyle/>
        <a:p>
          <a:endParaRPr lang="en-US"/>
        </a:p>
      </dgm:t>
    </dgm:pt>
    <dgm:pt modelId="{11323C5D-9C53-4EFB-A8C6-38FCFCECEB52}">
      <dgm:prSet phldrT="[Text]"/>
      <dgm:spPr>
        <a:xfrm>
          <a:off x="6767128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BB68DAD-A3E7-4539-BC3A-42D51A020E81}" type="parTrans" cxnId="{F93CB967-9F52-4D17-A34C-85F76FE7DA0B}">
      <dgm:prSet/>
      <dgm:spPr>
        <a:xfrm>
          <a:off x="6673058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3B310FB-ECBD-41EA-974F-7A24F56C4B80}" type="sibTrans" cxnId="{F93CB967-9F52-4D17-A34C-85F76FE7DA0B}">
      <dgm:prSet/>
      <dgm:spPr/>
      <dgm:t>
        <a:bodyPr/>
        <a:lstStyle/>
        <a:p>
          <a:endParaRPr lang="en-US"/>
        </a:p>
      </dgm:t>
    </dgm:pt>
    <dgm:pt modelId="{292D2AD9-262A-4129-8A54-8F14EBEAE652}">
      <dgm:prSet phldrT="[Text]"/>
      <dgm:spPr>
        <a:xfrm>
          <a:off x="6610344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A491F37-E051-4923-AA94-015BE1DEE08C}" type="parTrans" cxnId="{8871F41B-871D-4A2C-8EA7-90FB88FF9BF5}">
      <dgm:prSet/>
      <dgm:spPr>
        <a:xfrm>
          <a:off x="6544495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4E90A02-44FB-411F-B2E5-AEF54465BB2F}" type="sibTrans" cxnId="{8871F41B-871D-4A2C-8EA7-90FB88FF9BF5}">
      <dgm:prSet/>
      <dgm:spPr/>
      <dgm:t>
        <a:bodyPr/>
        <a:lstStyle/>
        <a:p>
          <a:endParaRPr lang="en-US"/>
        </a:p>
      </dgm:t>
    </dgm:pt>
    <dgm:pt modelId="{E6937FC8-90AE-457A-9915-A4A333DCDC10}">
      <dgm:prSet phldrT="[Text]"/>
      <dgm:spPr>
        <a:xfrm>
          <a:off x="1677919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9F1FA8F-85E9-4C31-8409-60C70D476FAF}" type="parTrans" cxnId="{99E6E251-9B09-4195-ADC4-19F30D017590}">
      <dgm:prSet/>
      <dgm:spPr>
        <a:xfrm>
          <a:off x="1945767" y="1823275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CF70E9D-D9F0-4129-9265-E1610392183C}" type="sibTrans" cxnId="{99E6E251-9B09-4195-ADC4-19F30D017590}">
      <dgm:prSet/>
      <dgm:spPr/>
      <dgm:t>
        <a:bodyPr/>
        <a:lstStyle/>
        <a:p>
          <a:endParaRPr lang="en-US"/>
        </a:p>
      </dgm:t>
    </dgm:pt>
    <dgm:pt modelId="{32D275F6-3965-48B2-B4B3-943F48290E55}">
      <dgm:prSet phldrT="[Text]"/>
      <dgm:spPr>
        <a:xfrm>
          <a:off x="3575005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0E2BBDA-E48C-486E-8647-CC4941D59504}" type="parTrans" cxnId="{D495BB13-825C-47E3-A6CC-66FEAA16E8D6}">
      <dgm:prSet/>
      <dgm:spPr>
        <a:xfrm>
          <a:off x="3509156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95623AB-A827-48BC-8B98-360A7CAE5F06}" type="sibTrans" cxnId="{D495BB13-825C-47E3-A6CC-66FEAA16E8D6}">
      <dgm:prSet/>
      <dgm:spPr/>
      <dgm:t>
        <a:bodyPr/>
        <a:lstStyle/>
        <a:p>
          <a:endParaRPr lang="en-US"/>
        </a:p>
      </dgm:t>
    </dgm:pt>
    <dgm:pt modelId="{4B2DA8C1-C6BE-4FC8-B7A5-5D7279FF7101}">
      <dgm:prSet phldrT="[Text]"/>
      <dgm:spPr>
        <a:xfrm>
          <a:off x="5092675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DA4229E-FE2F-4690-BA3A-9136BA21B7C4}" type="parTrans" cxnId="{78C8D4B8-DF3F-4C6F-8F8B-86313083CFBA}">
      <dgm:prSet/>
      <dgm:spPr>
        <a:xfrm>
          <a:off x="5026826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A2149B0-6255-4C8A-9DF6-474762521DE3}" type="sibTrans" cxnId="{78C8D4B8-DF3F-4C6F-8F8B-86313083CFBA}">
      <dgm:prSet/>
      <dgm:spPr/>
      <dgm:t>
        <a:bodyPr/>
        <a:lstStyle/>
        <a:p>
          <a:endParaRPr lang="en-US"/>
        </a:p>
      </dgm:t>
    </dgm:pt>
    <dgm:pt modelId="{CEBCF9A6-7CB1-4572-87DC-032B2C83B21A}">
      <dgm:prSet phldrT="[Text]"/>
      <dgm:spPr>
        <a:xfrm>
          <a:off x="7748596" y="15097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A5EAB8F-5F39-4EE1-8157-E9167A03F220}" type="parTrans" cxnId="{5AACF94B-C358-4DA2-84B9-A49323F70B6D}">
      <dgm:prSet/>
      <dgm:spPr>
        <a:xfrm>
          <a:off x="5026826" y="1378009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035338" y="65849"/>
              </a:lnTo>
              <a:lnTo>
                <a:pt x="3035338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1420B51-4B6F-4489-AD10-0EEFA6245BA9}" type="sibTrans" cxnId="{5AACF94B-C358-4DA2-84B9-A49323F70B6D}">
      <dgm:prSet/>
      <dgm:spPr/>
      <dgm:t>
        <a:bodyPr/>
        <a:lstStyle/>
        <a:p>
          <a:endParaRPr lang="en-US"/>
        </a:p>
      </dgm:t>
    </dgm:pt>
    <dgm:pt modelId="{66FDE5CB-1985-4D3D-8B5D-0D0BE77C6E94}">
      <dgm:prSet phldrT="[Text]"/>
      <dgm:spPr>
        <a:xfrm>
          <a:off x="8128014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9A5A60D-09B9-4669-A6BA-253EC1492B13}" type="parTrans" cxnId="{CCEAD383-A301-493D-B992-5AFA09D2B507}">
      <dgm:prSet/>
      <dgm:spPr>
        <a:xfrm>
          <a:off x="8062164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675A1CD-98B0-42A4-A45D-071DF408BBEA}" type="sibTrans" cxnId="{CCEAD383-A301-493D-B992-5AFA09D2B507}">
      <dgm:prSet/>
      <dgm:spPr/>
      <dgm:t>
        <a:bodyPr/>
        <a:lstStyle/>
        <a:p>
          <a:endParaRPr lang="en-US"/>
        </a:p>
      </dgm:t>
    </dgm:pt>
    <dgm:pt modelId="{05E4A0A4-A97F-4E1D-9A51-65A3282E0B6A}">
      <dgm:prSet phldrT="[Text]"/>
      <dgm:spPr>
        <a:xfrm>
          <a:off x="2057336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24BF833-A005-42C1-B1DB-AA6B8F88A7AE}" type="parTrans" cxnId="{D4383738-3831-4871-A82A-7DD8A49DF655}">
      <dgm:prSet/>
      <dgm:spPr>
        <a:xfrm>
          <a:off x="1991487" y="2268542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147BC24-9084-4FE3-8D40-D6EFAAB036C7}" type="sibTrans" cxnId="{D4383738-3831-4871-A82A-7DD8A49DF655}">
      <dgm:prSet/>
      <dgm:spPr/>
      <dgm:t>
        <a:bodyPr/>
        <a:lstStyle/>
        <a:p>
          <a:endParaRPr lang="en-US"/>
        </a:p>
      </dgm:t>
    </dgm:pt>
    <dgm:pt modelId="{D03FDA5B-3CB1-456B-A4FF-ED4960A49D1C}">
      <dgm:prSet phldrT="[Text]"/>
      <dgm:spPr>
        <a:xfrm>
          <a:off x="3575005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2E86680-B665-4E31-BDEA-982A1EF2100E}" type="parTrans" cxnId="{76E404F4-8CDB-4435-95E7-5A5C1E111376}">
      <dgm:prSet/>
      <dgm:spPr>
        <a:xfrm>
          <a:off x="3842853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6FF923A-1110-4911-A5E4-A054CEE53BCD}" type="sibTrans" cxnId="{76E404F4-8CDB-4435-95E7-5A5C1E111376}">
      <dgm:prSet/>
      <dgm:spPr/>
      <dgm:t>
        <a:bodyPr/>
        <a:lstStyle/>
        <a:p>
          <a:endParaRPr lang="en-US"/>
        </a:p>
      </dgm:t>
    </dgm:pt>
    <dgm:pt modelId="{73714603-BE67-4E0A-8442-37E860C0FBD4}">
      <dgm:prSet phldrT="[Text]"/>
      <dgm:spPr>
        <a:xfrm>
          <a:off x="5092675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5ACFBCF-D13E-4B4F-9691-286F77B5C31D}" type="parTrans" cxnId="{175CFFEC-33EB-4229-8477-04A4E1DC9D49}">
      <dgm:prSet/>
      <dgm:spPr>
        <a:xfrm>
          <a:off x="5360523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5924D7B-1F17-4406-AC14-8C95B068962E}" type="sibTrans" cxnId="{175CFFEC-33EB-4229-8477-04A4E1DC9D49}">
      <dgm:prSet/>
      <dgm:spPr/>
      <dgm:t>
        <a:bodyPr/>
        <a:lstStyle/>
        <a:p>
          <a:endParaRPr lang="en-US"/>
        </a:p>
      </dgm:t>
    </dgm:pt>
    <dgm:pt modelId="{D7431C1B-D175-46AD-BF25-41588F848FE5}">
      <dgm:prSet phldrT="[Text]"/>
      <dgm:spPr>
        <a:xfrm>
          <a:off x="6610344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96F92D-5434-4E34-8A26-4F4D70FBCA71}" type="parTrans" cxnId="{0D862842-B8FC-4AD4-A3F9-98E0ED5F1594}">
      <dgm:prSet/>
      <dgm:spPr>
        <a:xfrm>
          <a:off x="6878192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F5AC258-FD6F-4FF2-811F-FAE4394E71F4}" type="sibTrans" cxnId="{0D862842-B8FC-4AD4-A3F9-98E0ED5F1594}">
      <dgm:prSet/>
      <dgm:spPr/>
      <dgm:t>
        <a:bodyPr/>
        <a:lstStyle/>
        <a:p>
          <a:endParaRPr lang="en-US"/>
        </a:p>
      </dgm:t>
    </dgm:pt>
    <dgm:pt modelId="{43FB9FC0-EDA5-4C9B-9CC6-72B0EA5AB868}">
      <dgm:prSet phldrT="[Text]"/>
      <dgm:spPr>
        <a:xfrm>
          <a:off x="8128014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5E23B3A-A817-4E19-BEEA-CD65911D7205}" type="parTrans" cxnId="{69374AF8-D498-4646-8FAC-DE2B25E5F11E}">
      <dgm:prSet/>
      <dgm:spPr>
        <a:xfrm>
          <a:off x="8395862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1AB5257-21EF-4560-9456-1366C268C95A}" type="sibTrans" cxnId="{69374AF8-D498-4646-8FAC-DE2B25E5F11E}">
      <dgm:prSet/>
      <dgm:spPr/>
      <dgm:t>
        <a:bodyPr/>
        <a:lstStyle/>
        <a:p>
          <a:endParaRPr lang="en-US"/>
        </a:p>
      </dgm:t>
    </dgm:pt>
    <dgm:pt modelId="{9EA67007-209C-49B9-833B-886FC9FA92CA}">
      <dgm:prSet phldrT="[Text]"/>
      <dgm:spPr>
        <a:xfrm>
          <a:off x="2057336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C02164C-C749-441C-9E86-5D62CA7AD2F4}" type="parTrans" cxnId="{E7E91A5E-FBB7-4F43-8699-6D82078E90E1}">
      <dgm:prSet/>
      <dgm:spPr>
        <a:xfrm>
          <a:off x="2325184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1FFD60E-8675-4AF3-8061-B93804EC3108}" type="sibTrans" cxnId="{E7E91A5E-FBB7-4F43-8699-6D82078E90E1}">
      <dgm:prSet/>
      <dgm:spPr/>
      <dgm:t>
        <a:bodyPr/>
        <a:lstStyle/>
        <a:p>
          <a:endParaRPr lang="en-US"/>
        </a:p>
      </dgm:t>
    </dgm:pt>
    <dgm:pt modelId="{D2022F4A-B84A-490B-AC6C-03A4554E54FE}">
      <dgm:prSet phldrT="[Text]"/>
      <dgm:spPr>
        <a:xfrm>
          <a:off x="3575005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156A5A-E07B-4844-8B38-CA061A9BC42D}" type="parTrans" cxnId="{7EB4D522-0EE1-4A73-A4BD-FFEB85EA0AC7}">
      <dgm:prSet/>
      <dgm:spPr>
        <a:xfrm>
          <a:off x="3842853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59C0081-FA0C-4775-AD21-2290529D9435}" type="sibTrans" cxnId="{7EB4D522-0EE1-4A73-A4BD-FFEB85EA0AC7}">
      <dgm:prSet/>
      <dgm:spPr/>
      <dgm:t>
        <a:bodyPr/>
        <a:lstStyle/>
        <a:p>
          <a:endParaRPr lang="en-US"/>
        </a:p>
      </dgm:t>
    </dgm:pt>
    <dgm:pt modelId="{42C2FE38-9BA0-46A0-976F-189F048B096F}">
      <dgm:prSet phldrT="[Text]"/>
      <dgm:spPr>
        <a:xfrm>
          <a:off x="5092675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DF2ED80-8379-4A4D-975C-E941BDF82B8E}" type="parTrans" cxnId="{A4753BF6-3221-44E1-A4A3-9134FEC21915}">
      <dgm:prSet/>
      <dgm:spPr>
        <a:xfrm>
          <a:off x="5360523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60CECD5-D527-4092-A3E0-75FF4A12591B}" type="sibTrans" cxnId="{A4753BF6-3221-44E1-A4A3-9134FEC21915}">
      <dgm:prSet/>
      <dgm:spPr/>
      <dgm:t>
        <a:bodyPr/>
        <a:lstStyle/>
        <a:p>
          <a:endParaRPr lang="en-US"/>
        </a:p>
      </dgm:t>
    </dgm:pt>
    <dgm:pt modelId="{ECEC7580-6A0A-4E65-99FD-ED448AFD9A6E}">
      <dgm:prSet phldrT="[Text]"/>
      <dgm:spPr>
        <a:xfrm>
          <a:off x="6610344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75DD539-17C3-4744-AC80-7A668A76B527}" type="parTrans" cxnId="{A53F0418-C22E-4A99-89F6-F9E5EB9259B5}">
      <dgm:prSet/>
      <dgm:spPr>
        <a:xfrm>
          <a:off x="6878192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FA8F895-3E6D-46C7-AA89-1540A2019FA8}" type="sibTrans" cxnId="{A53F0418-C22E-4A99-89F6-F9E5EB9259B5}">
      <dgm:prSet/>
      <dgm:spPr/>
      <dgm:t>
        <a:bodyPr/>
        <a:lstStyle/>
        <a:p>
          <a:endParaRPr lang="en-US"/>
        </a:p>
      </dgm:t>
    </dgm:pt>
    <dgm:pt modelId="{08F9F19A-6CB2-4F6E-898C-C2EFF38FD6C0}">
      <dgm:prSet phldrT="[Text]"/>
      <dgm:spPr>
        <a:xfrm>
          <a:off x="8128014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8540273-5429-4A2D-8E41-C353B0F34401}" type="parTrans" cxnId="{EE4F7B83-3A83-4EE0-BBDC-D467A72E597F}">
      <dgm:prSet/>
      <dgm:spPr>
        <a:xfrm>
          <a:off x="8395862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2734E9B-F3D3-4275-BC88-BFE489F2AFF9}" type="sibTrans" cxnId="{EE4F7B83-3A83-4EE0-BBDC-D467A72E597F}">
      <dgm:prSet/>
      <dgm:spPr/>
      <dgm:t>
        <a:bodyPr/>
        <a:lstStyle/>
        <a:p>
          <a:endParaRPr lang="en-US"/>
        </a:p>
      </dgm:t>
    </dgm:pt>
    <dgm:pt modelId="{5F1C68EF-C11F-4C25-8DC7-82D558B45B4D}">
      <dgm:prSet phldrT="[Text]"/>
      <dgm:spPr>
        <a:xfrm>
          <a:off x="919084" y="1954974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78FF95-3831-4C3A-A72B-95F15CB6DB43}" type="sibTrans" cxnId="{1771BB89-E29B-4DC8-A913-2F198C0CA532}">
      <dgm:prSet/>
      <dgm:spPr/>
      <dgm:t>
        <a:bodyPr/>
        <a:lstStyle/>
        <a:p>
          <a:endParaRPr lang="en-US"/>
        </a:p>
      </dgm:t>
    </dgm:pt>
    <dgm:pt modelId="{C09FD46B-7DF2-46EA-A4FA-B12D87E01B69}" type="parTrans" cxnId="{1771BB89-E29B-4DC8-A913-2F198C0CA532}">
      <dgm:prSet/>
      <dgm:spPr>
        <a:xfrm>
          <a:off x="825013" y="1378009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40BA854-B091-4F56-A183-F7F0451590F6}">
      <dgm:prSet phldrT="[Text]"/>
      <dgm:spPr>
        <a:xfrm>
          <a:off x="1455285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1D54160-E23F-436B-9D54-B0A7DE05D93B}" type="parTrans" cxnId="{86C04A3F-F6CD-412B-A407-46B28E84E1E6}">
      <dgm:prSet/>
      <dgm:spPr>
        <a:xfrm>
          <a:off x="1361215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56F5808-DF6F-40DD-B0D4-0A760E02999E}" type="sibTrans" cxnId="{86C04A3F-F6CD-412B-A407-46B28E84E1E6}">
      <dgm:prSet/>
      <dgm:spPr/>
      <dgm:t>
        <a:bodyPr/>
        <a:lstStyle/>
        <a:p>
          <a:endParaRPr lang="en-US"/>
        </a:p>
      </dgm:t>
    </dgm:pt>
    <dgm:pt modelId="{BBF32DDC-AEB3-4933-BEF2-2093F4F42C29}">
      <dgm:prSet phldrT="[Text]"/>
      <dgm:spPr>
        <a:xfrm>
          <a:off x="2972955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4D449D0-5690-4D78-A91C-C2C6A172F057}" type="parTrans" cxnId="{74902D38-0D24-45E4-8538-DFBC3F8EF492}">
      <dgm:prSet/>
      <dgm:spPr>
        <a:xfrm>
          <a:off x="2878884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D07CE4B-2144-45B5-82F1-81B9FF2D4A98}" type="sibTrans" cxnId="{74902D38-0D24-45E4-8538-DFBC3F8EF492}">
      <dgm:prSet/>
      <dgm:spPr/>
      <dgm:t>
        <a:bodyPr/>
        <a:lstStyle/>
        <a:p>
          <a:endParaRPr lang="en-US"/>
        </a:p>
      </dgm:t>
    </dgm:pt>
    <dgm:pt modelId="{3254986D-554D-445B-A9DE-D9E8170EECC6}">
      <dgm:prSet phldrT="[Text]"/>
      <dgm:spPr>
        <a:xfrm>
          <a:off x="4490624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C6FD18-0B19-414C-AB5A-A03D780DC274}" type="parTrans" cxnId="{C34149F9-CB38-4F24-9465-CC3DE717EC94}">
      <dgm:prSet/>
      <dgm:spPr>
        <a:xfrm>
          <a:off x="4396554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FD95136-3281-46FB-A618-02D20412F105}" type="sibTrans" cxnId="{C34149F9-CB38-4F24-9465-CC3DE717EC94}">
      <dgm:prSet/>
      <dgm:spPr/>
      <dgm:t>
        <a:bodyPr/>
        <a:lstStyle/>
        <a:p>
          <a:endParaRPr lang="en-US"/>
        </a:p>
      </dgm:t>
    </dgm:pt>
    <dgm:pt modelId="{9D2073BF-7378-4542-AC41-AEB70F13174A}">
      <dgm:prSet phldrT="[Text]"/>
      <dgm:spPr>
        <a:xfrm>
          <a:off x="6008294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E1D40B3-DB89-4A7B-9E51-C541A2A84D80}" type="parTrans" cxnId="{FC88232F-0656-4DC3-A615-3D0D49D0267E}">
      <dgm:prSet/>
      <dgm:spPr>
        <a:xfrm>
          <a:off x="5914223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882183C-5210-4D5B-B251-142891596EB3}" type="sibTrans" cxnId="{FC88232F-0656-4DC3-A615-3D0D49D0267E}">
      <dgm:prSet/>
      <dgm:spPr/>
      <dgm:t>
        <a:bodyPr/>
        <a:lstStyle/>
        <a:p>
          <a:endParaRPr lang="en-US"/>
        </a:p>
      </dgm:t>
    </dgm:pt>
    <dgm:pt modelId="{AF0F8FE9-48D5-4D6C-8855-428462F63479}">
      <dgm:prSet phldrT="[Text]"/>
      <dgm:spPr>
        <a:xfrm>
          <a:off x="7525963" y="3290774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D0121F1-1744-4BAD-A518-1E7B365D3919}" type="parTrans" cxnId="{E762AE7F-DCAE-486C-B120-BB8699FEA508}">
      <dgm:prSet/>
      <dgm:spPr>
        <a:xfrm>
          <a:off x="7431893" y="3159075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2230FE0-0B56-4464-BEE1-A2E767F1C7C5}" type="sibTrans" cxnId="{E762AE7F-DCAE-486C-B120-BB8699FEA508}">
      <dgm:prSet/>
      <dgm:spPr/>
      <dgm:t>
        <a:bodyPr/>
        <a:lstStyle/>
        <a:p>
          <a:endParaRPr lang="en-US"/>
        </a:p>
      </dgm:t>
    </dgm:pt>
    <dgm:pt modelId="{9C5C609F-EA0F-4B7A-ADF5-BEFF2C2C13F1}">
      <dgm:prSet phldrT="[Text]"/>
      <dgm:spPr>
        <a:xfrm>
          <a:off x="1298501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650C3FC-E94D-482F-A467-033A5035C498}" type="parTrans" cxnId="{91273B1F-B485-4117-A7CF-0C89B465D34C}">
      <dgm:prSet/>
      <dgm:spPr>
        <a:xfrm>
          <a:off x="1612069" y="2268542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F8F781E-152A-419B-AB0A-7A1D55681655}" type="sibTrans" cxnId="{91273B1F-B485-4117-A7CF-0C89B465D34C}">
      <dgm:prSet/>
      <dgm:spPr/>
      <dgm:t>
        <a:bodyPr/>
        <a:lstStyle/>
        <a:p>
          <a:endParaRPr lang="en-US"/>
        </a:p>
      </dgm:t>
    </dgm:pt>
    <dgm:pt modelId="{AE21DA29-6444-4551-B788-4CEB4B74D17C}">
      <dgm:prSet phldrT="[Text]"/>
      <dgm:spPr>
        <a:xfrm>
          <a:off x="1298501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A98F0E1-847C-4EC1-A953-7FC940F5906C}" type="parTrans" cxnId="{12F1C8FF-06BD-465C-8633-D4B4E191A584}">
      <dgm:prSet/>
      <dgm:spPr>
        <a:xfrm>
          <a:off x="1566349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9EF9778-9865-4D2A-9DED-2577CCF23182}" type="sibTrans" cxnId="{12F1C8FF-06BD-465C-8633-D4B4E191A584}">
      <dgm:prSet/>
      <dgm:spPr/>
      <dgm:t>
        <a:bodyPr/>
        <a:lstStyle/>
        <a:p>
          <a:endParaRPr lang="en-US"/>
        </a:p>
      </dgm:t>
    </dgm:pt>
    <dgm:pt modelId="{EFEE5BF6-F9F8-4080-9BAE-5D24D3EB1E66}">
      <dgm:prSet phldrT="[Text]"/>
      <dgm:spPr>
        <a:xfrm>
          <a:off x="2816171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CB356A3-802E-4A77-AE22-7AFE203DF34E}" type="parTrans" cxnId="{3A46CBAA-CE39-4A63-88D7-B278B777D5EA}">
      <dgm:prSet/>
      <dgm:spPr>
        <a:xfrm>
          <a:off x="3129739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CD15972-0A1E-43B3-BF01-7660F57177F6}" type="sibTrans" cxnId="{3A46CBAA-CE39-4A63-88D7-B278B777D5EA}">
      <dgm:prSet/>
      <dgm:spPr/>
      <dgm:t>
        <a:bodyPr/>
        <a:lstStyle/>
        <a:p>
          <a:endParaRPr lang="en-US"/>
        </a:p>
      </dgm:t>
    </dgm:pt>
    <dgm:pt modelId="{15E82B75-DBE9-4EB6-BCDC-7DD95FA4715D}">
      <dgm:prSet phldrT="[Text]"/>
      <dgm:spPr>
        <a:xfrm>
          <a:off x="2816171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5953CA3-E10C-47A4-AB43-EB69063E91C3}" type="parTrans" cxnId="{56894A21-BA86-4BC9-9C89-0638CB87D418}">
      <dgm:prSet/>
      <dgm:spPr>
        <a:xfrm>
          <a:off x="3084019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581FF7D-66AD-4EBB-9DDE-115201F6882B}" type="sibTrans" cxnId="{56894A21-BA86-4BC9-9C89-0638CB87D418}">
      <dgm:prSet/>
      <dgm:spPr/>
      <dgm:t>
        <a:bodyPr/>
        <a:lstStyle/>
        <a:p>
          <a:endParaRPr lang="en-US"/>
        </a:p>
      </dgm:t>
    </dgm:pt>
    <dgm:pt modelId="{9BD28A36-8CE9-47B3-AF57-91BD6C1DE768}">
      <dgm:prSet phldrT="[Text]"/>
      <dgm:spPr>
        <a:xfrm>
          <a:off x="2816171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67EB3F-863A-4DED-BD0A-DCF52325C7BB}" type="parTrans" cxnId="{3D687293-A2A8-4ACF-AFE2-F494A2A2A447}">
      <dgm:prSet/>
      <dgm:spPr>
        <a:xfrm>
          <a:off x="3084019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5A6D95F-B754-41EE-8EF4-3258359CE06A}" type="sibTrans" cxnId="{3D687293-A2A8-4ACF-AFE2-F494A2A2A447}">
      <dgm:prSet/>
      <dgm:spPr/>
      <dgm:t>
        <a:bodyPr/>
        <a:lstStyle/>
        <a:p>
          <a:endParaRPr lang="en-US"/>
        </a:p>
      </dgm:t>
    </dgm:pt>
    <dgm:pt modelId="{2A9FED7F-A430-4428-9096-4B3BE17F3776}">
      <dgm:prSet phldrT="[Text]"/>
      <dgm:spPr>
        <a:xfrm>
          <a:off x="4333840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7CAA38-0B57-45B0-BF4E-F73E51AEBB6F}" type="parTrans" cxnId="{62423F2C-6478-4003-98D4-49EE0696E1BD}">
      <dgm:prSet/>
      <dgm:spPr>
        <a:xfrm>
          <a:off x="4647408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4A77D81-886B-4FFC-BE6A-D8B27A4D2656}" type="sibTrans" cxnId="{62423F2C-6478-4003-98D4-49EE0696E1BD}">
      <dgm:prSet/>
      <dgm:spPr/>
      <dgm:t>
        <a:bodyPr/>
        <a:lstStyle/>
        <a:p>
          <a:endParaRPr lang="en-US"/>
        </a:p>
      </dgm:t>
    </dgm:pt>
    <dgm:pt modelId="{AADF2FBF-517B-407A-9497-ACD66CB1DA75}">
      <dgm:prSet phldrT="[Text]"/>
      <dgm:spPr>
        <a:xfrm>
          <a:off x="4333840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E16F386-99DD-423F-BE9D-85C18331C713}" type="parTrans" cxnId="{047F4CA4-B011-45FA-8380-A1F5AE058D2E}">
      <dgm:prSet/>
      <dgm:spPr>
        <a:xfrm>
          <a:off x="4601688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9158165-4650-4284-AEB0-C1FB334FFFCC}" type="sibTrans" cxnId="{047F4CA4-B011-45FA-8380-A1F5AE058D2E}">
      <dgm:prSet/>
      <dgm:spPr/>
      <dgm:t>
        <a:bodyPr/>
        <a:lstStyle/>
        <a:p>
          <a:endParaRPr lang="en-US"/>
        </a:p>
      </dgm:t>
    </dgm:pt>
    <dgm:pt modelId="{246C4EF8-1B79-4F4E-9057-FB78A5AFFD09}">
      <dgm:prSet phldrT="[Text]"/>
      <dgm:spPr>
        <a:xfrm>
          <a:off x="4333840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EA89451-59D9-41BD-99B3-90531E04A926}" type="parTrans" cxnId="{FF3EF1E5-3BCE-4757-8ADE-878120EDF5CE}">
      <dgm:prSet/>
      <dgm:spPr>
        <a:xfrm>
          <a:off x="4601688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A21582F-93DC-4B18-8537-2AE255F0DCD0}" type="sibTrans" cxnId="{FF3EF1E5-3BCE-4757-8ADE-878120EDF5CE}">
      <dgm:prSet/>
      <dgm:spPr/>
      <dgm:t>
        <a:bodyPr/>
        <a:lstStyle/>
        <a:p>
          <a:endParaRPr lang="en-US"/>
        </a:p>
      </dgm:t>
    </dgm:pt>
    <dgm:pt modelId="{DC44BFED-B9E4-4743-93D6-BFACFD42C33E}">
      <dgm:prSet phldrT="[Text]"/>
      <dgm:spPr>
        <a:xfrm>
          <a:off x="5851510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07F746-65D3-4B9E-A24F-36C6F78AD499}" type="parTrans" cxnId="{E908B238-2F4E-4F6E-B65C-B02618E1FD36}">
      <dgm:prSet/>
      <dgm:spPr>
        <a:xfrm>
          <a:off x="6165078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857DBD5-CB59-432A-8A7A-B608D1A09938}" type="sibTrans" cxnId="{E908B238-2F4E-4F6E-B65C-B02618E1FD36}">
      <dgm:prSet/>
      <dgm:spPr/>
      <dgm:t>
        <a:bodyPr/>
        <a:lstStyle/>
        <a:p>
          <a:endParaRPr lang="en-US"/>
        </a:p>
      </dgm:t>
    </dgm:pt>
    <dgm:pt modelId="{2AC6C22B-E754-4DF1-AFF8-FC9D952ED454}">
      <dgm:prSet phldrT="[Text]"/>
      <dgm:spPr>
        <a:xfrm>
          <a:off x="5851510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0695966-43E1-4689-AA04-333B64E65894}" type="parTrans" cxnId="{02B6B880-4F21-4204-9DC8-BF24290583FC}">
      <dgm:prSet/>
      <dgm:spPr>
        <a:xfrm>
          <a:off x="6119358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8137589-4C15-49EF-91F5-FD45FDCE2686}" type="sibTrans" cxnId="{02B6B880-4F21-4204-9DC8-BF24290583FC}">
      <dgm:prSet/>
      <dgm:spPr/>
      <dgm:t>
        <a:bodyPr/>
        <a:lstStyle/>
        <a:p>
          <a:endParaRPr lang="en-US"/>
        </a:p>
      </dgm:t>
    </dgm:pt>
    <dgm:pt modelId="{7E302A67-B101-4E37-9720-0674C29A6F4A}">
      <dgm:prSet phldrT="[Text]"/>
      <dgm:spPr>
        <a:xfrm>
          <a:off x="5851510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8F7AF91-36C0-47C9-BEE4-0A4B3EA8434B}" type="parTrans" cxnId="{43A01121-A422-44D9-A99F-0E7426220974}">
      <dgm:prSet/>
      <dgm:spPr>
        <a:xfrm>
          <a:off x="6119358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CC3F6F6-9C2B-48C4-86E6-1365FED50AD5}" type="sibTrans" cxnId="{43A01121-A422-44D9-A99F-0E7426220974}">
      <dgm:prSet/>
      <dgm:spPr/>
      <dgm:t>
        <a:bodyPr/>
        <a:lstStyle/>
        <a:p>
          <a:endParaRPr lang="en-US"/>
        </a:p>
      </dgm:t>
    </dgm:pt>
    <dgm:pt modelId="{BF01FBB5-78B4-4DFA-8514-B4DE74C06EAE}">
      <dgm:prSet phldrT="[Text]"/>
      <dgm:spPr>
        <a:xfrm>
          <a:off x="7369179" y="1954974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85AB43F-D7A8-4160-B6FE-599063E5707D}" type="parTrans" cxnId="{E560DDF9-A6AF-4C5C-AB88-CA5D4121548D}">
      <dgm:prSet/>
      <dgm:spPr>
        <a:xfrm>
          <a:off x="7682747" y="1823275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16AFE85-86BA-4646-B349-40D0297F1616}" type="sibTrans" cxnId="{E560DDF9-A6AF-4C5C-AB88-CA5D4121548D}">
      <dgm:prSet/>
      <dgm:spPr/>
      <dgm:t>
        <a:bodyPr/>
        <a:lstStyle/>
        <a:p>
          <a:endParaRPr lang="en-US"/>
        </a:p>
      </dgm:t>
    </dgm:pt>
    <dgm:pt modelId="{2044E78C-2DFA-4B62-8437-4ADFD198B28D}">
      <dgm:prSet phldrT="[Text]"/>
      <dgm:spPr>
        <a:xfrm>
          <a:off x="7369179" y="2400240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7EE4D63-E8C9-4A06-B329-3616C8688CF6}" type="parTrans" cxnId="{6DC22191-F3C9-4618-BEA8-DB5A71A78230}">
      <dgm:prSet/>
      <dgm:spPr>
        <a:xfrm>
          <a:off x="7637027" y="2268542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BDFCFF4-B132-4DBB-BE6A-8C63620BB30F}" type="sibTrans" cxnId="{6DC22191-F3C9-4618-BEA8-DB5A71A78230}">
      <dgm:prSet/>
      <dgm:spPr/>
      <dgm:t>
        <a:bodyPr/>
        <a:lstStyle/>
        <a:p>
          <a:endParaRPr lang="en-US"/>
        </a:p>
      </dgm:t>
    </dgm:pt>
    <dgm:pt modelId="{9DF50DD0-C642-4CB2-9DE4-0EA746B0C9E0}">
      <dgm:prSet phldrT="[Text]"/>
      <dgm:spPr>
        <a:xfrm>
          <a:off x="7369179" y="2845507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EF2F452-AC50-4E05-981D-253E77707652}" type="parTrans" cxnId="{69C0B21B-4F00-4CD2-ABAF-95793E5E87EA}">
      <dgm:prSet/>
      <dgm:spPr>
        <a:xfrm>
          <a:off x="7637027" y="2713809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9C8C806-CA40-4868-B192-B542042841A4}" type="sibTrans" cxnId="{69C0B21B-4F00-4CD2-ABAF-95793E5E87EA}">
      <dgm:prSet/>
      <dgm:spPr/>
      <dgm:t>
        <a:bodyPr/>
        <a:lstStyle/>
        <a:p>
          <a:endParaRPr lang="en-US"/>
        </a:p>
      </dgm:t>
    </dgm:pt>
    <dgm:pt modelId="{BF508562-16C3-494B-9DED-CC41C1BE65FA}" type="pres">
      <dgm:prSet presAssocID="{7739F131-9DD6-400C-A799-09141176EA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2B72D4-4105-47D1-9A2C-EF9AFB6D8B82}" type="pres">
      <dgm:prSet presAssocID="{CE5422EF-D27E-4F9D-8B9F-2A69360A16C9}" presName="hierRoot1" presStyleCnt="0">
        <dgm:presLayoutVars>
          <dgm:hierBranch val="init"/>
        </dgm:presLayoutVars>
      </dgm:prSet>
      <dgm:spPr/>
    </dgm:pt>
    <dgm:pt modelId="{8C46E01E-0B6F-462F-B910-BE397C450750}" type="pres">
      <dgm:prSet presAssocID="{CE5422EF-D27E-4F9D-8B9F-2A69360A16C9}" presName="rootComposite1" presStyleCnt="0"/>
      <dgm:spPr/>
    </dgm:pt>
    <dgm:pt modelId="{D94E4045-EC5C-4125-A1AB-4AAEF97FD25C}" type="pres">
      <dgm:prSet presAssocID="{CE5422EF-D27E-4F9D-8B9F-2A69360A16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A08EA0-1645-49B7-B82E-C93E76C061F5}" type="pres">
      <dgm:prSet presAssocID="{CE5422EF-D27E-4F9D-8B9F-2A69360A16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86F68CD-5ECD-4130-B247-CDB705F9FF2B}" type="pres">
      <dgm:prSet presAssocID="{CE5422EF-D27E-4F9D-8B9F-2A69360A16C9}" presName="hierChild2" presStyleCnt="0"/>
      <dgm:spPr/>
    </dgm:pt>
    <dgm:pt modelId="{07D512FE-28F4-43C2-A335-632FC11B9B4A}" type="pres">
      <dgm:prSet presAssocID="{34FF34F8-1806-4972-BF91-70B387EF4F38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80FEA1C-55B8-4E0D-A0EF-7D6AD2EABB12}" type="pres">
      <dgm:prSet presAssocID="{A2BA9345-0E7E-40E8-A6AC-87A62259639B}" presName="hierRoot2" presStyleCnt="0">
        <dgm:presLayoutVars>
          <dgm:hierBranch val="init"/>
        </dgm:presLayoutVars>
      </dgm:prSet>
      <dgm:spPr/>
    </dgm:pt>
    <dgm:pt modelId="{05893396-6A05-41CF-8FBA-9D24E2BAB514}" type="pres">
      <dgm:prSet presAssocID="{A2BA9345-0E7E-40E8-A6AC-87A62259639B}" presName="rootComposite" presStyleCnt="0"/>
      <dgm:spPr/>
    </dgm:pt>
    <dgm:pt modelId="{38367CCF-8B77-4141-9450-A78DFA91E57F}" type="pres">
      <dgm:prSet presAssocID="{A2BA9345-0E7E-40E8-A6AC-87A62259639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9BC39-73D2-4FA0-9404-C49CB506F0DA}" type="pres">
      <dgm:prSet presAssocID="{A2BA9345-0E7E-40E8-A6AC-87A62259639B}" presName="rootConnector" presStyleLbl="node2" presStyleIdx="0" presStyleCnt="3"/>
      <dgm:spPr/>
      <dgm:t>
        <a:bodyPr/>
        <a:lstStyle/>
        <a:p>
          <a:endParaRPr lang="en-US"/>
        </a:p>
      </dgm:t>
    </dgm:pt>
    <dgm:pt modelId="{8B59C477-015C-4D24-BEB9-5288A2926A08}" type="pres">
      <dgm:prSet presAssocID="{A2BA9345-0E7E-40E8-A6AC-87A62259639B}" presName="hierChild4" presStyleCnt="0"/>
      <dgm:spPr/>
    </dgm:pt>
    <dgm:pt modelId="{EC630752-054E-449C-AB01-41C79131B9A9}" type="pres">
      <dgm:prSet presAssocID="{77FAFFE7-1761-4BCD-9480-C6305DB456ED}" presName="Name37" presStyleLbl="parChTrans1D3" presStyleIdx="0" presStyleCnt="9"/>
      <dgm:spPr/>
      <dgm:t>
        <a:bodyPr/>
        <a:lstStyle/>
        <a:p>
          <a:endParaRPr lang="en-US"/>
        </a:p>
      </dgm:t>
    </dgm:pt>
    <dgm:pt modelId="{6296B2A2-B79D-44F0-9678-21A5853A881F}" type="pres">
      <dgm:prSet presAssocID="{D314FF0E-DF62-4B2E-AA0C-AC783AC8DEEE}" presName="hierRoot2" presStyleCnt="0">
        <dgm:presLayoutVars>
          <dgm:hierBranch val="init"/>
        </dgm:presLayoutVars>
      </dgm:prSet>
      <dgm:spPr/>
    </dgm:pt>
    <dgm:pt modelId="{C0AE02C9-42AE-4612-9D46-7CEC63211FB6}" type="pres">
      <dgm:prSet presAssocID="{D314FF0E-DF62-4B2E-AA0C-AC783AC8DEEE}" presName="rootComposite" presStyleCnt="0"/>
      <dgm:spPr/>
    </dgm:pt>
    <dgm:pt modelId="{2368E114-9676-4344-A55E-6B0A7BE549F5}" type="pres">
      <dgm:prSet presAssocID="{D314FF0E-DF62-4B2E-AA0C-AC783AC8DEE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D6155-52C7-4A9D-B64C-5B72BCACA310}" type="pres">
      <dgm:prSet presAssocID="{D314FF0E-DF62-4B2E-AA0C-AC783AC8DEEE}" presName="rootConnector" presStyleLbl="node3" presStyleIdx="0" presStyleCnt="9"/>
      <dgm:spPr/>
      <dgm:t>
        <a:bodyPr/>
        <a:lstStyle/>
        <a:p>
          <a:endParaRPr lang="en-US"/>
        </a:p>
      </dgm:t>
    </dgm:pt>
    <dgm:pt modelId="{F6A79FAE-F748-4858-9E4E-908F8697ACE4}" type="pres">
      <dgm:prSet presAssocID="{D314FF0E-DF62-4B2E-AA0C-AC783AC8DEEE}" presName="hierChild4" presStyleCnt="0"/>
      <dgm:spPr/>
    </dgm:pt>
    <dgm:pt modelId="{5FE50D58-AC33-4339-BAC2-AC37856788C8}" type="pres">
      <dgm:prSet presAssocID="{D314FF0E-DF62-4B2E-AA0C-AC783AC8DEEE}" presName="hierChild5" presStyleCnt="0"/>
      <dgm:spPr/>
    </dgm:pt>
    <dgm:pt modelId="{CE235515-D9C7-4FCC-A1EF-C7CEEAA13FD8}" type="pres">
      <dgm:prSet presAssocID="{C560ADAD-C00E-4FE2-8A89-B981696D7D7E}" presName="Name37" presStyleLbl="parChTrans1D3" presStyleIdx="1" presStyleCnt="9"/>
      <dgm:spPr/>
      <dgm:t>
        <a:bodyPr/>
        <a:lstStyle/>
        <a:p>
          <a:endParaRPr lang="en-US"/>
        </a:p>
      </dgm:t>
    </dgm:pt>
    <dgm:pt modelId="{A334AF11-39EC-4E4F-89E6-AD60949A94BF}" type="pres">
      <dgm:prSet presAssocID="{31B2ED42-F816-4775-98E7-84F40493DA59}" presName="hierRoot2" presStyleCnt="0">
        <dgm:presLayoutVars>
          <dgm:hierBranch val="init"/>
        </dgm:presLayoutVars>
      </dgm:prSet>
      <dgm:spPr/>
    </dgm:pt>
    <dgm:pt modelId="{29E64A63-B200-41E1-B3DA-6636F7ABDFF1}" type="pres">
      <dgm:prSet presAssocID="{31B2ED42-F816-4775-98E7-84F40493DA59}" presName="rootComposite" presStyleCnt="0"/>
      <dgm:spPr/>
    </dgm:pt>
    <dgm:pt modelId="{D9121A4A-FA55-4158-A116-974D54067D0E}" type="pres">
      <dgm:prSet presAssocID="{31B2ED42-F816-4775-98E7-84F40493DA5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63691-689A-4993-BEC9-3D602141DE57}" type="pres">
      <dgm:prSet presAssocID="{31B2ED42-F816-4775-98E7-84F40493DA59}" presName="rootConnector" presStyleLbl="node3" presStyleIdx="1" presStyleCnt="9"/>
      <dgm:spPr/>
      <dgm:t>
        <a:bodyPr/>
        <a:lstStyle/>
        <a:p>
          <a:endParaRPr lang="en-US"/>
        </a:p>
      </dgm:t>
    </dgm:pt>
    <dgm:pt modelId="{7B83049D-CCFE-4375-835B-3B2BE155B9AB}" type="pres">
      <dgm:prSet presAssocID="{31B2ED42-F816-4775-98E7-84F40493DA59}" presName="hierChild4" presStyleCnt="0"/>
      <dgm:spPr/>
    </dgm:pt>
    <dgm:pt modelId="{A11F6EFB-1673-41F5-9498-D792547BBD82}" type="pres">
      <dgm:prSet presAssocID="{31B2ED42-F816-4775-98E7-84F40493DA59}" presName="hierChild5" presStyleCnt="0"/>
      <dgm:spPr/>
    </dgm:pt>
    <dgm:pt modelId="{65B287F1-2934-4C88-845D-DDF3D7AA43E3}" type="pres">
      <dgm:prSet presAssocID="{A2BA9345-0E7E-40E8-A6AC-87A62259639B}" presName="hierChild5" presStyleCnt="0"/>
      <dgm:spPr/>
    </dgm:pt>
    <dgm:pt modelId="{E4DB2E33-A9AB-4680-98CD-FB859C1EB496}" type="pres">
      <dgm:prSet presAssocID="{67562E54-FE62-47FC-B325-51387D141A2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422390F-5EA2-4723-A856-714B54BD7B35}" type="pres">
      <dgm:prSet presAssocID="{2E7C6414-84D7-4591-98FB-4441765FDA5A}" presName="hierRoot2" presStyleCnt="0">
        <dgm:presLayoutVars>
          <dgm:hierBranch val="init"/>
        </dgm:presLayoutVars>
      </dgm:prSet>
      <dgm:spPr/>
    </dgm:pt>
    <dgm:pt modelId="{89678AB9-0980-4D0C-8A18-6CBF973BE2F9}" type="pres">
      <dgm:prSet presAssocID="{2E7C6414-84D7-4591-98FB-4441765FDA5A}" presName="rootComposite" presStyleCnt="0"/>
      <dgm:spPr/>
    </dgm:pt>
    <dgm:pt modelId="{DD0E7C2C-5C79-44DC-B10D-5F3734C01B9A}" type="pres">
      <dgm:prSet presAssocID="{2E7C6414-84D7-4591-98FB-4441765FDA5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EC721-1121-45B4-A77B-C93263D6D4CD}" type="pres">
      <dgm:prSet presAssocID="{2E7C6414-84D7-4591-98FB-4441765FDA5A}" presName="rootConnector" presStyleLbl="node2" presStyleIdx="1" presStyleCnt="3"/>
      <dgm:spPr/>
      <dgm:t>
        <a:bodyPr/>
        <a:lstStyle/>
        <a:p>
          <a:endParaRPr lang="en-US"/>
        </a:p>
      </dgm:t>
    </dgm:pt>
    <dgm:pt modelId="{91FB0223-36B7-474D-920F-990C847F3482}" type="pres">
      <dgm:prSet presAssocID="{2E7C6414-84D7-4591-98FB-4441765FDA5A}" presName="hierChild4" presStyleCnt="0"/>
      <dgm:spPr/>
    </dgm:pt>
    <dgm:pt modelId="{75C10F2A-D80D-447A-B685-563170CEF3DC}" type="pres">
      <dgm:prSet presAssocID="{C41F3919-50F9-4735-B182-64A946942E74}" presName="Name37" presStyleLbl="parChTrans1D3" presStyleIdx="2" presStyleCnt="9"/>
      <dgm:spPr/>
      <dgm:t>
        <a:bodyPr/>
        <a:lstStyle/>
        <a:p>
          <a:endParaRPr lang="en-US"/>
        </a:p>
      </dgm:t>
    </dgm:pt>
    <dgm:pt modelId="{86D68C8B-0F38-4597-B4BE-9AFA5F18FFF5}" type="pres">
      <dgm:prSet presAssocID="{24A27914-099F-4800-8D7F-5D73BC96A06A}" presName="hierRoot2" presStyleCnt="0">
        <dgm:presLayoutVars>
          <dgm:hierBranch val="init"/>
        </dgm:presLayoutVars>
      </dgm:prSet>
      <dgm:spPr/>
    </dgm:pt>
    <dgm:pt modelId="{1F4847AA-12EC-4349-AE77-82A61B6D360E}" type="pres">
      <dgm:prSet presAssocID="{24A27914-099F-4800-8D7F-5D73BC96A06A}" presName="rootComposite" presStyleCnt="0"/>
      <dgm:spPr/>
    </dgm:pt>
    <dgm:pt modelId="{7796857D-227E-4FB7-A57A-D7042356B05F}" type="pres">
      <dgm:prSet presAssocID="{24A27914-099F-4800-8D7F-5D73BC96A06A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9E3FA-B1BB-45BE-8CF6-44E40FC5BCEE}" type="pres">
      <dgm:prSet presAssocID="{24A27914-099F-4800-8D7F-5D73BC96A06A}" presName="rootConnector" presStyleLbl="node3" presStyleIdx="2" presStyleCnt="9"/>
      <dgm:spPr/>
      <dgm:t>
        <a:bodyPr/>
        <a:lstStyle/>
        <a:p>
          <a:endParaRPr lang="en-US"/>
        </a:p>
      </dgm:t>
    </dgm:pt>
    <dgm:pt modelId="{E3679F5A-BC46-42E0-B6D9-71F07631C01A}" type="pres">
      <dgm:prSet presAssocID="{24A27914-099F-4800-8D7F-5D73BC96A06A}" presName="hierChild4" presStyleCnt="0"/>
      <dgm:spPr/>
    </dgm:pt>
    <dgm:pt modelId="{20ABD31E-8ACB-4598-96F8-0DC7D56E9F7A}" type="pres">
      <dgm:prSet presAssocID="{24A27914-099F-4800-8D7F-5D73BC96A06A}" presName="hierChild5" presStyleCnt="0"/>
      <dgm:spPr/>
    </dgm:pt>
    <dgm:pt modelId="{9253BD3B-C525-424B-BD12-BE30FB8A502A}" type="pres">
      <dgm:prSet presAssocID="{C09FD46B-7DF2-46EA-A4FA-B12D87E01B69}" presName="Name37" presStyleLbl="parChTrans1D3" presStyleIdx="3" presStyleCnt="9"/>
      <dgm:spPr/>
      <dgm:t>
        <a:bodyPr/>
        <a:lstStyle/>
        <a:p>
          <a:endParaRPr lang="en-US"/>
        </a:p>
      </dgm:t>
    </dgm:pt>
    <dgm:pt modelId="{80957789-B529-4A85-BA0B-0220E6210730}" type="pres">
      <dgm:prSet presAssocID="{5F1C68EF-C11F-4C25-8DC7-82D558B45B4D}" presName="hierRoot2" presStyleCnt="0">
        <dgm:presLayoutVars>
          <dgm:hierBranch val="init"/>
        </dgm:presLayoutVars>
      </dgm:prSet>
      <dgm:spPr/>
    </dgm:pt>
    <dgm:pt modelId="{95E0F9C3-6685-4727-ACE6-8152E09CC9CF}" type="pres">
      <dgm:prSet presAssocID="{5F1C68EF-C11F-4C25-8DC7-82D558B45B4D}" presName="rootComposite" presStyleCnt="0"/>
      <dgm:spPr/>
    </dgm:pt>
    <dgm:pt modelId="{0FC8E509-FFCD-40C4-B88A-47374B3D1090}" type="pres">
      <dgm:prSet presAssocID="{5F1C68EF-C11F-4C25-8DC7-82D558B45B4D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8F17F2-907F-44CA-AA55-F502C9B0C5E4}" type="pres">
      <dgm:prSet presAssocID="{5F1C68EF-C11F-4C25-8DC7-82D558B45B4D}" presName="rootConnector" presStyleLbl="node3" presStyleIdx="3" presStyleCnt="9"/>
      <dgm:spPr/>
      <dgm:t>
        <a:bodyPr/>
        <a:lstStyle/>
        <a:p>
          <a:endParaRPr lang="en-US"/>
        </a:p>
      </dgm:t>
    </dgm:pt>
    <dgm:pt modelId="{C76E2008-B498-4DCC-8D34-5BC5D199B4B4}" type="pres">
      <dgm:prSet presAssocID="{5F1C68EF-C11F-4C25-8DC7-82D558B45B4D}" presName="hierChild4" presStyleCnt="0"/>
      <dgm:spPr/>
    </dgm:pt>
    <dgm:pt modelId="{AD623B53-9142-40F9-AD35-11D363297184}" type="pres">
      <dgm:prSet presAssocID="{5F1C68EF-C11F-4C25-8DC7-82D558B45B4D}" presName="hierChild5" presStyleCnt="0"/>
      <dgm:spPr/>
    </dgm:pt>
    <dgm:pt modelId="{AC95F3CA-E4CB-47F5-A342-80AB8202411D}" type="pres">
      <dgm:prSet presAssocID="{2E7C6414-84D7-4591-98FB-4441765FDA5A}" presName="hierChild5" presStyleCnt="0"/>
      <dgm:spPr/>
    </dgm:pt>
    <dgm:pt modelId="{9CFF40A9-0B38-4F3F-BAB3-1579B8247B67}" type="pres">
      <dgm:prSet presAssocID="{355E2C71-EB79-488A-8B9F-AC2DBEEC437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C16458D-6F30-4905-BE68-34205534A462}" type="pres">
      <dgm:prSet presAssocID="{36F8B169-E241-4359-B30E-A5FAA2B62C2F}" presName="hierRoot2" presStyleCnt="0">
        <dgm:presLayoutVars>
          <dgm:hierBranch val="init"/>
        </dgm:presLayoutVars>
      </dgm:prSet>
      <dgm:spPr/>
    </dgm:pt>
    <dgm:pt modelId="{D56D63B4-DD1D-4DEF-B5BB-1989753F769A}" type="pres">
      <dgm:prSet presAssocID="{36F8B169-E241-4359-B30E-A5FAA2B62C2F}" presName="rootComposite" presStyleCnt="0"/>
      <dgm:spPr/>
    </dgm:pt>
    <dgm:pt modelId="{28E151CF-0C0D-495A-A186-3F0E32BF8865}" type="pres">
      <dgm:prSet presAssocID="{36F8B169-E241-4359-B30E-A5FAA2B62C2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8955C2-6FB6-471B-A7B6-75FF3BC3478C}" type="pres">
      <dgm:prSet presAssocID="{36F8B169-E241-4359-B30E-A5FAA2B62C2F}" presName="rootConnector" presStyleLbl="node2" presStyleIdx="2" presStyleCnt="3"/>
      <dgm:spPr/>
      <dgm:t>
        <a:bodyPr/>
        <a:lstStyle/>
        <a:p>
          <a:endParaRPr lang="en-US"/>
        </a:p>
      </dgm:t>
    </dgm:pt>
    <dgm:pt modelId="{FE557A72-C0EF-4B19-9A5E-6A3D172216BB}" type="pres">
      <dgm:prSet presAssocID="{36F8B169-E241-4359-B30E-A5FAA2B62C2F}" presName="hierChild4" presStyleCnt="0"/>
      <dgm:spPr/>
    </dgm:pt>
    <dgm:pt modelId="{266840A3-8704-45FB-9AE2-C889E5055555}" type="pres">
      <dgm:prSet presAssocID="{EF29532B-5035-4CCF-94C2-3BAF0208FDB9}" presName="Name37" presStyleLbl="parChTrans1D3" presStyleIdx="4" presStyleCnt="9"/>
      <dgm:spPr/>
      <dgm:t>
        <a:bodyPr/>
        <a:lstStyle/>
        <a:p>
          <a:endParaRPr lang="en-US"/>
        </a:p>
      </dgm:t>
    </dgm:pt>
    <dgm:pt modelId="{639C6719-4D1A-4C8D-B28A-BB2AE4E305B2}" type="pres">
      <dgm:prSet presAssocID="{1C684FF9-DA8F-408C-AA9A-B2B10FD30385}" presName="hierRoot2" presStyleCnt="0">
        <dgm:presLayoutVars>
          <dgm:hierBranch val="init"/>
        </dgm:presLayoutVars>
      </dgm:prSet>
      <dgm:spPr/>
    </dgm:pt>
    <dgm:pt modelId="{D07F9A63-4065-4152-8A37-9E84C469405D}" type="pres">
      <dgm:prSet presAssocID="{1C684FF9-DA8F-408C-AA9A-B2B10FD30385}" presName="rootComposite" presStyleCnt="0"/>
      <dgm:spPr/>
    </dgm:pt>
    <dgm:pt modelId="{33D77290-7A54-45D1-BCC9-E9F356A83DF7}" type="pres">
      <dgm:prSet presAssocID="{1C684FF9-DA8F-408C-AA9A-B2B10FD30385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95FF84-0A6F-4988-8813-8868B44E8F4A}" type="pres">
      <dgm:prSet presAssocID="{1C684FF9-DA8F-408C-AA9A-B2B10FD30385}" presName="rootConnector" presStyleLbl="node3" presStyleIdx="4" presStyleCnt="9"/>
      <dgm:spPr/>
      <dgm:t>
        <a:bodyPr/>
        <a:lstStyle/>
        <a:p>
          <a:endParaRPr lang="en-US"/>
        </a:p>
      </dgm:t>
    </dgm:pt>
    <dgm:pt modelId="{2483603D-F1D8-4DBA-AEAC-15ED6127F028}" type="pres">
      <dgm:prSet presAssocID="{1C684FF9-DA8F-408C-AA9A-B2B10FD30385}" presName="hierChild4" presStyleCnt="0"/>
      <dgm:spPr/>
    </dgm:pt>
    <dgm:pt modelId="{A872F2EA-4434-4FEE-8B6D-EEA9FE152065}" type="pres">
      <dgm:prSet presAssocID="{F9F1FA8F-85E9-4C31-8409-60C70D476FAF}" presName="Name37" presStyleLbl="parChTrans1D4" presStyleIdx="0" presStyleCnt="39"/>
      <dgm:spPr/>
      <dgm:t>
        <a:bodyPr/>
        <a:lstStyle/>
        <a:p>
          <a:endParaRPr lang="en-US"/>
        </a:p>
      </dgm:t>
    </dgm:pt>
    <dgm:pt modelId="{926DFFEA-C901-47DB-BD94-CF5148DC396D}" type="pres">
      <dgm:prSet presAssocID="{E6937FC8-90AE-457A-9915-A4A333DCDC10}" presName="hierRoot2" presStyleCnt="0">
        <dgm:presLayoutVars>
          <dgm:hierBranch val="init"/>
        </dgm:presLayoutVars>
      </dgm:prSet>
      <dgm:spPr/>
    </dgm:pt>
    <dgm:pt modelId="{42B943CB-87CF-42C6-9AB5-634B76B179BE}" type="pres">
      <dgm:prSet presAssocID="{E6937FC8-90AE-457A-9915-A4A333DCDC10}" presName="rootComposite" presStyleCnt="0"/>
      <dgm:spPr/>
    </dgm:pt>
    <dgm:pt modelId="{97CF3EED-86A7-485D-9F64-3091B81B3AD8}" type="pres">
      <dgm:prSet presAssocID="{E6937FC8-90AE-457A-9915-A4A333DCDC10}" presName="rootText" presStyleLbl="node4" presStyleIdx="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118C9-3369-42DB-A707-39554B7579C1}" type="pres">
      <dgm:prSet presAssocID="{E6937FC8-90AE-457A-9915-A4A333DCDC10}" presName="rootConnector" presStyleLbl="node4" presStyleIdx="0" presStyleCnt="39"/>
      <dgm:spPr/>
      <dgm:t>
        <a:bodyPr/>
        <a:lstStyle/>
        <a:p>
          <a:endParaRPr lang="en-US"/>
        </a:p>
      </dgm:t>
    </dgm:pt>
    <dgm:pt modelId="{A11E82B5-8AC6-46F2-B967-A5E0CD8C1511}" type="pres">
      <dgm:prSet presAssocID="{E6937FC8-90AE-457A-9915-A4A333DCDC10}" presName="hierChild4" presStyleCnt="0"/>
      <dgm:spPr/>
    </dgm:pt>
    <dgm:pt modelId="{FB95B2DD-CDBA-4C31-B2DD-B6FD23AADC72}" type="pres">
      <dgm:prSet presAssocID="{D650C3FC-E94D-482F-A467-033A5035C498}" presName="Name37" presStyleLbl="parChTrans1D4" presStyleIdx="1" presStyleCnt="39"/>
      <dgm:spPr/>
      <dgm:t>
        <a:bodyPr/>
        <a:lstStyle/>
        <a:p>
          <a:endParaRPr lang="en-US"/>
        </a:p>
      </dgm:t>
    </dgm:pt>
    <dgm:pt modelId="{B39A6227-ED22-4DBB-AF43-1F469294D41E}" type="pres">
      <dgm:prSet presAssocID="{9C5C609F-EA0F-4B7A-ADF5-BEFF2C2C13F1}" presName="hierRoot2" presStyleCnt="0">
        <dgm:presLayoutVars>
          <dgm:hierBranch val="init"/>
        </dgm:presLayoutVars>
      </dgm:prSet>
      <dgm:spPr/>
    </dgm:pt>
    <dgm:pt modelId="{4E73FF01-1AB5-4A26-A54F-EC75036AF9DA}" type="pres">
      <dgm:prSet presAssocID="{9C5C609F-EA0F-4B7A-ADF5-BEFF2C2C13F1}" presName="rootComposite" presStyleCnt="0"/>
      <dgm:spPr/>
    </dgm:pt>
    <dgm:pt modelId="{F3EA4DCD-8B0C-4BF9-801D-3118AEB9CE72}" type="pres">
      <dgm:prSet presAssocID="{9C5C609F-EA0F-4B7A-ADF5-BEFF2C2C13F1}" presName="rootText" presStyleLbl="node4" presStyleIdx="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1DE1A-379B-4842-8812-DF5D850DE50A}" type="pres">
      <dgm:prSet presAssocID="{9C5C609F-EA0F-4B7A-ADF5-BEFF2C2C13F1}" presName="rootConnector" presStyleLbl="node4" presStyleIdx="1" presStyleCnt="39"/>
      <dgm:spPr/>
      <dgm:t>
        <a:bodyPr/>
        <a:lstStyle/>
        <a:p>
          <a:endParaRPr lang="en-US"/>
        </a:p>
      </dgm:t>
    </dgm:pt>
    <dgm:pt modelId="{8415A881-E640-4B52-A06C-0F2A636A23FD}" type="pres">
      <dgm:prSet presAssocID="{9C5C609F-EA0F-4B7A-ADF5-BEFF2C2C13F1}" presName="hierChild4" presStyleCnt="0"/>
      <dgm:spPr/>
    </dgm:pt>
    <dgm:pt modelId="{92F61393-323D-46E1-9D68-6A7D6181F8F8}" type="pres">
      <dgm:prSet presAssocID="{6A98F0E1-847C-4EC1-A953-7FC940F5906C}" presName="Name37" presStyleLbl="parChTrans1D4" presStyleIdx="2" presStyleCnt="39"/>
      <dgm:spPr/>
      <dgm:t>
        <a:bodyPr/>
        <a:lstStyle/>
        <a:p>
          <a:endParaRPr lang="en-US"/>
        </a:p>
      </dgm:t>
    </dgm:pt>
    <dgm:pt modelId="{EDB5E796-6FC2-4CB0-98AB-2B60618CF742}" type="pres">
      <dgm:prSet presAssocID="{AE21DA29-6444-4551-B788-4CEB4B74D17C}" presName="hierRoot2" presStyleCnt="0">
        <dgm:presLayoutVars>
          <dgm:hierBranch val="init"/>
        </dgm:presLayoutVars>
      </dgm:prSet>
      <dgm:spPr/>
    </dgm:pt>
    <dgm:pt modelId="{3F6D3195-CF79-4CBE-9560-2DD98ED0E68F}" type="pres">
      <dgm:prSet presAssocID="{AE21DA29-6444-4551-B788-4CEB4B74D17C}" presName="rootComposite" presStyleCnt="0"/>
      <dgm:spPr/>
    </dgm:pt>
    <dgm:pt modelId="{8D3881C2-B833-410B-BDBF-61CCC169765A}" type="pres">
      <dgm:prSet presAssocID="{AE21DA29-6444-4551-B788-4CEB4B74D17C}" presName="rootText" presStyleLbl="node4" presStyleIdx="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1AEE3-1F84-45A0-BF0C-36E29313574A}" type="pres">
      <dgm:prSet presAssocID="{AE21DA29-6444-4551-B788-4CEB4B74D17C}" presName="rootConnector" presStyleLbl="node4" presStyleIdx="2" presStyleCnt="39"/>
      <dgm:spPr/>
      <dgm:t>
        <a:bodyPr/>
        <a:lstStyle/>
        <a:p>
          <a:endParaRPr lang="en-US"/>
        </a:p>
      </dgm:t>
    </dgm:pt>
    <dgm:pt modelId="{7D290DFD-5B6B-42B3-98A7-686EF6377B1D}" type="pres">
      <dgm:prSet presAssocID="{AE21DA29-6444-4551-B788-4CEB4B74D17C}" presName="hierChild4" presStyleCnt="0"/>
      <dgm:spPr/>
    </dgm:pt>
    <dgm:pt modelId="{A0081574-A2E6-475C-8AAE-E3CDF7EB3DD3}" type="pres">
      <dgm:prSet presAssocID="{31D54160-E23F-436B-9D54-B0A7DE05D93B}" presName="Name37" presStyleLbl="parChTrans1D4" presStyleIdx="3" presStyleCnt="39"/>
      <dgm:spPr/>
      <dgm:t>
        <a:bodyPr/>
        <a:lstStyle/>
        <a:p>
          <a:endParaRPr lang="en-US"/>
        </a:p>
      </dgm:t>
    </dgm:pt>
    <dgm:pt modelId="{78272086-BFD1-4274-AFDA-B577B6E597BC}" type="pres">
      <dgm:prSet presAssocID="{340BA854-B091-4F56-A183-F7F0451590F6}" presName="hierRoot2" presStyleCnt="0">
        <dgm:presLayoutVars>
          <dgm:hierBranch val="init"/>
        </dgm:presLayoutVars>
      </dgm:prSet>
      <dgm:spPr/>
    </dgm:pt>
    <dgm:pt modelId="{8B7EC9F2-936E-4FA4-BC05-4AFCB7D1D40E}" type="pres">
      <dgm:prSet presAssocID="{340BA854-B091-4F56-A183-F7F0451590F6}" presName="rootComposite" presStyleCnt="0"/>
      <dgm:spPr/>
    </dgm:pt>
    <dgm:pt modelId="{46C52E34-6629-4E78-894C-67A6788D2135}" type="pres">
      <dgm:prSet presAssocID="{340BA854-B091-4F56-A183-F7F0451590F6}" presName="rootText" presStyleLbl="node4" presStyleIdx="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89962F-B771-46A6-A8F8-B76328510FBF}" type="pres">
      <dgm:prSet presAssocID="{340BA854-B091-4F56-A183-F7F0451590F6}" presName="rootConnector" presStyleLbl="node4" presStyleIdx="3" presStyleCnt="39"/>
      <dgm:spPr/>
      <dgm:t>
        <a:bodyPr/>
        <a:lstStyle/>
        <a:p>
          <a:endParaRPr lang="en-US"/>
        </a:p>
      </dgm:t>
    </dgm:pt>
    <dgm:pt modelId="{E44EB51C-D501-442D-B092-A324BCB33820}" type="pres">
      <dgm:prSet presAssocID="{340BA854-B091-4F56-A183-F7F0451590F6}" presName="hierChild4" presStyleCnt="0"/>
      <dgm:spPr/>
    </dgm:pt>
    <dgm:pt modelId="{B4AD502E-0E80-46AF-A3CB-D8E3B1B7A17D}" type="pres">
      <dgm:prSet presAssocID="{340BA854-B091-4F56-A183-F7F0451590F6}" presName="hierChild5" presStyleCnt="0"/>
      <dgm:spPr/>
    </dgm:pt>
    <dgm:pt modelId="{56AC1584-AD93-40B3-843D-A57ABB446DCB}" type="pres">
      <dgm:prSet presAssocID="{AE21DA29-6444-4551-B788-4CEB4B74D17C}" presName="hierChild5" presStyleCnt="0"/>
      <dgm:spPr/>
    </dgm:pt>
    <dgm:pt modelId="{2B18A034-829D-4C6A-80BF-4205DB7395CB}" type="pres">
      <dgm:prSet presAssocID="{9C5C609F-EA0F-4B7A-ADF5-BEFF2C2C13F1}" presName="hierChild5" presStyleCnt="0"/>
      <dgm:spPr/>
    </dgm:pt>
    <dgm:pt modelId="{5FF772CA-0771-492B-BAE9-B2C2EEE429B1}" type="pres">
      <dgm:prSet presAssocID="{524BF833-A005-42C1-B1DB-AA6B8F88A7AE}" presName="Name37" presStyleLbl="parChTrans1D4" presStyleIdx="4" presStyleCnt="39"/>
      <dgm:spPr/>
      <dgm:t>
        <a:bodyPr/>
        <a:lstStyle/>
        <a:p>
          <a:endParaRPr lang="en-US"/>
        </a:p>
      </dgm:t>
    </dgm:pt>
    <dgm:pt modelId="{F580646F-94EF-48E7-A3E7-0616EFA3419E}" type="pres">
      <dgm:prSet presAssocID="{05E4A0A4-A97F-4E1D-9A51-65A3282E0B6A}" presName="hierRoot2" presStyleCnt="0">
        <dgm:presLayoutVars>
          <dgm:hierBranch val="init"/>
        </dgm:presLayoutVars>
      </dgm:prSet>
      <dgm:spPr/>
    </dgm:pt>
    <dgm:pt modelId="{8DA5257E-5EF3-4353-A952-708F7C2EFAB6}" type="pres">
      <dgm:prSet presAssocID="{05E4A0A4-A97F-4E1D-9A51-65A3282E0B6A}" presName="rootComposite" presStyleCnt="0"/>
      <dgm:spPr/>
    </dgm:pt>
    <dgm:pt modelId="{5A2634DD-E2AD-475C-8218-E76D810D6263}" type="pres">
      <dgm:prSet presAssocID="{05E4A0A4-A97F-4E1D-9A51-65A3282E0B6A}" presName="rootText" presStyleLbl="node4" presStyleIdx="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E4DEF-389C-4A91-B4C1-13B1ECD33C37}" type="pres">
      <dgm:prSet presAssocID="{05E4A0A4-A97F-4E1D-9A51-65A3282E0B6A}" presName="rootConnector" presStyleLbl="node4" presStyleIdx="4" presStyleCnt="39"/>
      <dgm:spPr/>
      <dgm:t>
        <a:bodyPr/>
        <a:lstStyle/>
        <a:p>
          <a:endParaRPr lang="en-US"/>
        </a:p>
      </dgm:t>
    </dgm:pt>
    <dgm:pt modelId="{517D209B-3F25-4C6E-A09F-E04B9FFA0651}" type="pres">
      <dgm:prSet presAssocID="{05E4A0A4-A97F-4E1D-9A51-65A3282E0B6A}" presName="hierChild4" presStyleCnt="0"/>
      <dgm:spPr/>
    </dgm:pt>
    <dgm:pt modelId="{17DE15F6-2CEB-46BE-AC81-8B0E5FD48865}" type="pres">
      <dgm:prSet presAssocID="{3C02164C-C749-441C-9E86-5D62CA7AD2F4}" presName="Name37" presStyleLbl="parChTrans1D4" presStyleIdx="5" presStyleCnt="39"/>
      <dgm:spPr/>
      <dgm:t>
        <a:bodyPr/>
        <a:lstStyle/>
        <a:p>
          <a:endParaRPr lang="en-US"/>
        </a:p>
      </dgm:t>
    </dgm:pt>
    <dgm:pt modelId="{7C8FDB29-575B-4FF8-A318-1685F487F31D}" type="pres">
      <dgm:prSet presAssocID="{9EA67007-209C-49B9-833B-886FC9FA92CA}" presName="hierRoot2" presStyleCnt="0">
        <dgm:presLayoutVars>
          <dgm:hierBranch val="init"/>
        </dgm:presLayoutVars>
      </dgm:prSet>
      <dgm:spPr/>
    </dgm:pt>
    <dgm:pt modelId="{4F75F4BB-395D-4A92-B2D3-70BCB6E71E84}" type="pres">
      <dgm:prSet presAssocID="{9EA67007-209C-49B9-833B-886FC9FA92CA}" presName="rootComposite" presStyleCnt="0"/>
      <dgm:spPr/>
    </dgm:pt>
    <dgm:pt modelId="{B505373E-D4D1-4976-BE76-5E2D5DBB6129}" type="pres">
      <dgm:prSet presAssocID="{9EA67007-209C-49B9-833B-886FC9FA92CA}" presName="rootText" presStyleLbl="node4" presStyleIdx="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96DB60-C29D-450B-9ECA-D6B0F731D4C0}" type="pres">
      <dgm:prSet presAssocID="{9EA67007-209C-49B9-833B-886FC9FA92CA}" presName="rootConnector" presStyleLbl="node4" presStyleIdx="5" presStyleCnt="39"/>
      <dgm:spPr/>
      <dgm:t>
        <a:bodyPr/>
        <a:lstStyle/>
        <a:p>
          <a:endParaRPr lang="en-US"/>
        </a:p>
      </dgm:t>
    </dgm:pt>
    <dgm:pt modelId="{1847BB54-297E-47BA-A536-C5F0A75D0CF0}" type="pres">
      <dgm:prSet presAssocID="{9EA67007-209C-49B9-833B-886FC9FA92CA}" presName="hierChild4" presStyleCnt="0"/>
      <dgm:spPr/>
    </dgm:pt>
    <dgm:pt modelId="{D5078320-7B31-43F9-B2A8-20056A277E3C}" type="pres">
      <dgm:prSet presAssocID="{7D2A5138-3E51-48F0-9316-B6E8C3BBAE6C}" presName="Name37" presStyleLbl="parChTrans1D4" presStyleIdx="6" presStyleCnt="39"/>
      <dgm:spPr/>
      <dgm:t>
        <a:bodyPr/>
        <a:lstStyle/>
        <a:p>
          <a:endParaRPr lang="en-US"/>
        </a:p>
      </dgm:t>
    </dgm:pt>
    <dgm:pt modelId="{C9914A1E-57DB-4F9A-9FAE-12F3FBAE830C}" type="pres">
      <dgm:prSet presAssocID="{97D63800-9B3D-4F17-81D1-E2EB9DD127D7}" presName="hierRoot2" presStyleCnt="0">
        <dgm:presLayoutVars>
          <dgm:hierBranch val="init"/>
        </dgm:presLayoutVars>
      </dgm:prSet>
      <dgm:spPr/>
    </dgm:pt>
    <dgm:pt modelId="{35180655-FA0F-449F-AC52-9265FC2BBB91}" type="pres">
      <dgm:prSet presAssocID="{97D63800-9B3D-4F17-81D1-E2EB9DD127D7}" presName="rootComposite" presStyleCnt="0"/>
      <dgm:spPr/>
    </dgm:pt>
    <dgm:pt modelId="{71711E40-CD00-4C34-BACF-43B9021CB642}" type="pres">
      <dgm:prSet presAssocID="{97D63800-9B3D-4F17-81D1-E2EB9DD127D7}" presName="rootText" presStyleLbl="node4" presStyleIdx="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57BA8-48B4-4CD2-B9B8-079BA2C6507D}" type="pres">
      <dgm:prSet presAssocID="{97D63800-9B3D-4F17-81D1-E2EB9DD127D7}" presName="rootConnector" presStyleLbl="node4" presStyleIdx="6" presStyleCnt="39"/>
      <dgm:spPr/>
      <dgm:t>
        <a:bodyPr/>
        <a:lstStyle/>
        <a:p>
          <a:endParaRPr lang="en-US"/>
        </a:p>
      </dgm:t>
    </dgm:pt>
    <dgm:pt modelId="{58F37A8F-8782-4CF6-8352-218C366EC39C}" type="pres">
      <dgm:prSet presAssocID="{97D63800-9B3D-4F17-81D1-E2EB9DD127D7}" presName="hierChild4" presStyleCnt="0"/>
      <dgm:spPr/>
    </dgm:pt>
    <dgm:pt modelId="{11BCB09D-1FF1-43AD-AC68-3E02ECAC87F1}" type="pres">
      <dgm:prSet presAssocID="{97D63800-9B3D-4F17-81D1-E2EB9DD127D7}" presName="hierChild5" presStyleCnt="0"/>
      <dgm:spPr/>
    </dgm:pt>
    <dgm:pt modelId="{4E47C1A2-1701-416E-B01A-61F03572774C}" type="pres">
      <dgm:prSet presAssocID="{9EA67007-209C-49B9-833B-886FC9FA92CA}" presName="hierChild5" presStyleCnt="0"/>
      <dgm:spPr/>
    </dgm:pt>
    <dgm:pt modelId="{E0455D3D-8D15-4F7D-9F45-47458716AD98}" type="pres">
      <dgm:prSet presAssocID="{05E4A0A4-A97F-4E1D-9A51-65A3282E0B6A}" presName="hierChild5" presStyleCnt="0"/>
      <dgm:spPr/>
    </dgm:pt>
    <dgm:pt modelId="{BD11209F-C0A9-4218-9423-48B882C754FB}" type="pres">
      <dgm:prSet presAssocID="{E6937FC8-90AE-457A-9915-A4A333DCDC10}" presName="hierChild5" presStyleCnt="0"/>
      <dgm:spPr/>
    </dgm:pt>
    <dgm:pt modelId="{EB3CED37-1C2F-406D-AB25-AD4C6DA1A53F}" type="pres">
      <dgm:prSet presAssocID="{1C684FF9-DA8F-408C-AA9A-B2B10FD30385}" presName="hierChild5" presStyleCnt="0"/>
      <dgm:spPr/>
    </dgm:pt>
    <dgm:pt modelId="{962E9736-10AA-4B5A-B2AF-3E9433F22BC5}" type="pres">
      <dgm:prSet presAssocID="{622DCE46-208D-4F4D-A497-9428458148C6}" presName="Name37" presStyleLbl="parChTrans1D3" presStyleIdx="5" presStyleCnt="9"/>
      <dgm:spPr/>
      <dgm:t>
        <a:bodyPr/>
        <a:lstStyle/>
        <a:p>
          <a:endParaRPr lang="en-US"/>
        </a:p>
      </dgm:t>
    </dgm:pt>
    <dgm:pt modelId="{AD9BB254-CF79-4EA4-9460-D7D5CBAF45A6}" type="pres">
      <dgm:prSet presAssocID="{0AA2A80B-0D50-40CB-B5C0-12205D144CB1}" presName="hierRoot2" presStyleCnt="0">
        <dgm:presLayoutVars>
          <dgm:hierBranch val="init"/>
        </dgm:presLayoutVars>
      </dgm:prSet>
      <dgm:spPr/>
    </dgm:pt>
    <dgm:pt modelId="{84E3EC85-413B-4467-9A3F-05BD9728D2F2}" type="pres">
      <dgm:prSet presAssocID="{0AA2A80B-0D50-40CB-B5C0-12205D144CB1}" presName="rootComposite" presStyleCnt="0"/>
      <dgm:spPr/>
    </dgm:pt>
    <dgm:pt modelId="{F4675DAE-FD45-4442-B68E-79223DB39BC1}" type="pres">
      <dgm:prSet presAssocID="{0AA2A80B-0D50-40CB-B5C0-12205D144CB1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08BE5-8421-4ACA-97F7-800E652F2AC1}" type="pres">
      <dgm:prSet presAssocID="{0AA2A80B-0D50-40CB-B5C0-12205D144CB1}" presName="rootConnector" presStyleLbl="node3" presStyleIdx="5" presStyleCnt="9"/>
      <dgm:spPr/>
      <dgm:t>
        <a:bodyPr/>
        <a:lstStyle/>
        <a:p>
          <a:endParaRPr lang="en-US"/>
        </a:p>
      </dgm:t>
    </dgm:pt>
    <dgm:pt modelId="{12C71246-4509-40CA-9B85-5BFEDF05DF14}" type="pres">
      <dgm:prSet presAssocID="{0AA2A80B-0D50-40CB-B5C0-12205D144CB1}" presName="hierChild4" presStyleCnt="0"/>
      <dgm:spPr/>
    </dgm:pt>
    <dgm:pt modelId="{9B4290F9-CB6B-4638-99F7-422A9D0352A2}" type="pres">
      <dgm:prSet presAssocID="{6CB356A3-802E-4A77-AE22-7AFE203DF34E}" presName="Name37" presStyleLbl="parChTrans1D4" presStyleIdx="7" presStyleCnt="39"/>
      <dgm:spPr/>
      <dgm:t>
        <a:bodyPr/>
        <a:lstStyle/>
        <a:p>
          <a:endParaRPr lang="en-US"/>
        </a:p>
      </dgm:t>
    </dgm:pt>
    <dgm:pt modelId="{F82CA498-B5A3-43FE-A392-570A9CE7F738}" type="pres">
      <dgm:prSet presAssocID="{EFEE5BF6-F9F8-4080-9BAE-5D24D3EB1E66}" presName="hierRoot2" presStyleCnt="0">
        <dgm:presLayoutVars>
          <dgm:hierBranch val="init"/>
        </dgm:presLayoutVars>
      </dgm:prSet>
      <dgm:spPr/>
    </dgm:pt>
    <dgm:pt modelId="{D2AA100B-EB9B-48B8-BA2B-956286B9177B}" type="pres">
      <dgm:prSet presAssocID="{EFEE5BF6-F9F8-4080-9BAE-5D24D3EB1E66}" presName="rootComposite" presStyleCnt="0"/>
      <dgm:spPr/>
    </dgm:pt>
    <dgm:pt modelId="{D149F0C6-4EAA-432F-8E43-343CE34E4FD5}" type="pres">
      <dgm:prSet presAssocID="{EFEE5BF6-F9F8-4080-9BAE-5D24D3EB1E66}" presName="rootText" presStyleLbl="node4" presStyleIdx="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29640-C553-4EFC-A0A7-BCD5D29C6473}" type="pres">
      <dgm:prSet presAssocID="{EFEE5BF6-F9F8-4080-9BAE-5D24D3EB1E66}" presName="rootConnector" presStyleLbl="node4" presStyleIdx="7" presStyleCnt="39"/>
      <dgm:spPr/>
      <dgm:t>
        <a:bodyPr/>
        <a:lstStyle/>
        <a:p>
          <a:endParaRPr lang="en-US"/>
        </a:p>
      </dgm:t>
    </dgm:pt>
    <dgm:pt modelId="{AB0351E0-8BCB-49BD-8EDB-493CF727F5F6}" type="pres">
      <dgm:prSet presAssocID="{EFEE5BF6-F9F8-4080-9BAE-5D24D3EB1E66}" presName="hierChild4" presStyleCnt="0"/>
      <dgm:spPr/>
    </dgm:pt>
    <dgm:pt modelId="{073C4311-C3D3-4EBF-A4B7-944B7F2E3127}" type="pres">
      <dgm:prSet presAssocID="{95953CA3-E10C-47A4-AB43-EB69063E91C3}" presName="Name37" presStyleLbl="parChTrans1D4" presStyleIdx="8" presStyleCnt="39"/>
      <dgm:spPr/>
      <dgm:t>
        <a:bodyPr/>
        <a:lstStyle/>
        <a:p>
          <a:endParaRPr lang="en-US"/>
        </a:p>
      </dgm:t>
    </dgm:pt>
    <dgm:pt modelId="{701EC506-D864-42CA-90EC-A0A84E832DC6}" type="pres">
      <dgm:prSet presAssocID="{15E82B75-DBE9-4EB6-BCDC-7DD95FA4715D}" presName="hierRoot2" presStyleCnt="0">
        <dgm:presLayoutVars>
          <dgm:hierBranch val="init"/>
        </dgm:presLayoutVars>
      </dgm:prSet>
      <dgm:spPr/>
    </dgm:pt>
    <dgm:pt modelId="{66BF5CD7-ECFC-4669-A3B7-4937261D61E9}" type="pres">
      <dgm:prSet presAssocID="{15E82B75-DBE9-4EB6-BCDC-7DD95FA4715D}" presName="rootComposite" presStyleCnt="0"/>
      <dgm:spPr/>
    </dgm:pt>
    <dgm:pt modelId="{D5E68D44-91C7-47C0-9AB1-D7F3D9C70011}" type="pres">
      <dgm:prSet presAssocID="{15E82B75-DBE9-4EB6-BCDC-7DD95FA4715D}" presName="rootText" presStyleLbl="node4" presStyleIdx="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8A2BA-39AA-4940-A427-CFA60AB77AEF}" type="pres">
      <dgm:prSet presAssocID="{15E82B75-DBE9-4EB6-BCDC-7DD95FA4715D}" presName="rootConnector" presStyleLbl="node4" presStyleIdx="8" presStyleCnt="39"/>
      <dgm:spPr/>
      <dgm:t>
        <a:bodyPr/>
        <a:lstStyle/>
        <a:p>
          <a:endParaRPr lang="en-US"/>
        </a:p>
      </dgm:t>
    </dgm:pt>
    <dgm:pt modelId="{FF85BE11-135D-4EE4-BF80-6D63645BB854}" type="pres">
      <dgm:prSet presAssocID="{15E82B75-DBE9-4EB6-BCDC-7DD95FA4715D}" presName="hierChild4" presStyleCnt="0"/>
      <dgm:spPr/>
    </dgm:pt>
    <dgm:pt modelId="{2C8441D3-9E23-419B-9B90-5C622E1C991F}" type="pres">
      <dgm:prSet presAssocID="{2C67EB3F-863A-4DED-BD0A-DCF52325C7BB}" presName="Name37" presStyleLbl="parChTrans1D4" presStyleIdx="9" presStyleCnt="39"/>
      <dgm:spPr/>
      <dgm:t>
        <a:bodyPr/>
        <a:lstStyle/>
        <a:p>
          <a:endParaRPr lang="en-US"/>
        </a:p>
      </dgm:t>
    </dgm:pt>
    <dgm:pt modelId="{6AAAB7AD-85EF-4B71-976E-1EF07BDE6159}" type="pres">
      <dgm:prSet presAssocID="{9BD28A36-8CE9-47B3-AF57-91BD6C1DE768}" presName="hierRoot2" presStyleCnt="0">
        <dgm:presLayoutVars>
          <dgm:hierBranch val="init"/>
        </dgm:presLayoutVars>
      </dgm:prSet>
      <dgm:spPr/>
    </dgm:pt>
    <dgm:pt modelId="{9980A8CB-5A56-40E9-A76B-BCDA0853A0E7}" type="pres">
      <dgm:prSet presAssocID="{9BD28A36-8CE9-47B3-AF57-91BD6C1DE768}" presName="rootComposite" presStyleCnt="0"/>
      <dgm:spPr/>
    </dgm:pt>
    <dgm:pt modelId="{4A0266E1-F0F4-4539-B195-92822F2D4FEB}" type="pres">
      <dgm:prSet presAssocID="{9BD28A36-8CE9-47B3-AF57-91BD6C1DE768}" presName="rootText" presStyleLbl="node4" presStyleIdx="9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8D089-DCC4-42C5-97FF-B46438797526}" type="pres">
      <dgm:prSet presAssocID="{9BD28A36-8CE9-47B3-AF57-91BD6C1DE768}" presName="rootConnector" presStyleLbl="node4" presStyleIdx="9" presStyleCnt="39"/>
      <dgm:spPr/>
      <dgm:t>
        <a:bodyPr/>
        <a:lstStyle/>
        <a:p>
          <a:endParaRPr lang="en-US"/>
        </a:p>
      </dgm:t>
    </dgm:pt>
    <dgm:pt modelId="{9FCB4537-C313-4FBE-857A-A2840026A87F}" type="pres">
      <dgm:prSet presAssocID="{9BD28A36-8CE9-47B3-AF57-91BD6C1DE768}" presName="hierChild4" presStyleCnt="0"/>
      <dgm:spPr/>
    </dgm:pt>
    <dgm:pt modelId="{BD8C5D8C-14CB-453A-BF17-42C268F6AF40}" type="pres">
      <dgm:prSet presAssocID="{64D449D0-5690-4D78-A91C-C2C6A172F057}" presName="Name37" presStyleLbl="parChTrans1D4" presStyleIdx="10" presStyleCnt="39"/>
      <dgm:spPr/>
      <dgm:t>
        <a:bodyPr/>
        <a:lstStyle/>
        <a:p>
          <a:endParaRPr lang="en-US"/>
        </a:p>
      </dgm:t>
    </dgm:pt>
    <dgm:pt modelId="{3CC7E264-C873-424B-8AF0-F9FAC11B6C6F}" type="pres">
      <dgm:prSet presAssocID="{BBF32DDC-AEB3-4933-BEF2-2093F4F42C29}" presName="hierRoot2" presStyleCnt="0">
        <dgm:presLayoutVars>
          <dgm:hierBranch val="init"/>
        </dgm:presLayoutVars>
      </dgm:prSet>
      <dgm:spPr/>
    </dgm:pt>
    <dgm:pt modelId="{5070D26D-D4C1-4E54-B62E-60434D02A1ED}" type="pres">
      <dgm:prSet presAssocID="{BBF32DDC-AEB3-4933-BEF2-2093F4F42C29}" presName="rootComposite" presStyleCnt="0"/>
      <dgm:spPr/>
    </dgm:pt>
    <dgm:pt modelId="{A35218CC-AD6C-487B-8C6F-D40C15E3987F}" type="pres">
      <dgm:prSet presAssocID="{BBF32DDC-AEB3-4933-BEF2-2093F4F42C29}" presName="rootText" presStyleLbl="node4" presStyleIdx="1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9E1BA8-977E-4346-ACC8-38A3DBCCDD86}" type="pres">
      <dgm:prSet presAssocID="{BBF32DDC-AEB3-4933-BEF2-2093F4F42C29}" presName="rootConnector" presStyleLbl="node4" presStyleIdx="10" presStyleCnt="39"/>
      <dgm:spPr/>
      <dgm:t>
        <a:bodyPr/>
        <a:lstStyle/>
        <a:p>
          <a:endParaRPr lang="en-US"/>
        </a:p>
      </dgm:t>
    </dgm:pt>
    <dgm:pt modelId="{DC032C3E-D730-43B5-AF8B-E0FD77B16E48}" type="pres">
      <dgm:prSet presAssocID="{BBF32DDC-AEB3-4933-BEF2-2093F4F42C29}" presName="hierChild4" presStyleCnt="0"/>
      <dgm:spPr/>
    </dgm:pt>
    <dgm:pt modelId="{F4067B23-0E97-4D87-9804-817A6FC18460}" type="pres">
      <dgm:prSet presAssocID="{BBF32DDC-AEB3-4933-BEF2-2093F4F42C29}" presName="hierChild5" presStyleCnt="0"/>
      <dgm:spPr/>
    </dgm:pt>
    <dgm:pt modelId="{9204609D-B50C-4171-A2CE-51D9A8A4FADF}" type="pres">
      <dgm:prSet presAssocID="{9BD28A36-8CE9-47B3-AF57-91BD6C1DE768}" presName="hierChild5" presStyleCnt="0"/>
      <dgm:spPr/>
    </dgm:pt>
    <dgm:pt modelId="{C627172A-44D3-4AB3-A9C3-BD8E916EA18F}" type="pres">
      <dgm:prSet presAssocID="{15E82B75-DBE9-4EB6-BCDC-7DD95FA4715D}" presName="hierChild5" presStyleCnt="0"/>
      <dgm:spPr/>
    </dgm:pt>
    <dgm:pt modelId="{F59C4F7B-6B0A-47A0-8279-8F82E3F5FEEA}" type="pres">
      <dgm:prSet presAssocID="{EFEE5BF6-F9F8-4080-9BAE-5D24D3EB1E66}" presName="hierChild5" presStyleCnt="0"/>
      <dgm:spPr/>
    </dgm:pt>
    <dgm:pt modelId="{4879131B-C68F-4A20-902E-0AEA673A9DB9}" type="pres">
      <dgm:prSet presAssocID="{D0E2BBDA-E48C-486E-8647-CC4941D59504}" presName="Name37" presStyleLbl="parChTrans1D4" presStyleIdx="11" presStyleCnt="39"/>
      <dgm:spPr/>
      <dgm:t>
        <a:bodyPr/>
        <a:lstStyle/>
        <a:p>
          <a:endParaRPr lang="en-US"/>
        </a:p>
      </dgm:t>
    </dgm:pt>
    <dgm:pt modelId="{4EDA3B79-6FF4-4B6A-996B-A8ADFA0F912F}" type="pres">
      <dgm:prSet presAssocID="{32D275F6-3965-48B2-B4B3-943F48290E55}" presName="hierRoot2" presStyleCnt="0">
        <dgm:presLayoutVars>
          <dgm:hierBranch val="init"/>
        </dgm:presLayoutVars>
      </dgm:prSet>
      <dgm:spPr/>
    </dgm:pt>
    <dgm:pt modelId="{D6652674-55E9-434C-B8BA-BE5A6FC0DC33}" type="pres">
      <dgm:prSet presAssocID="{32D275F6-3965-48B2-B4B3-943F48290E55}" presName="rootComposite" presStyleCnt="0"/>
      <dgm:spPr/>
    </dgm:pt>
    <dgm:pt modelId="{937B624E-8AC2-4ECE-9B9A-EBF27C75EA4B}" type="pres">
      <dgm:prSet presAssocID="{32D275F6-3965-48B2-B4B3-943F48290E55}" presName="rootText" presStyleLbl="node4" presStyleIdx="1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E6281-144A-4D7D-8F2D-8080A03E658F}" type="pres">
      <dgm:prSet presAssocID="{32D275F6-3965-48B2-B4B3-943F48290E55}" presName="rootConnector" presStyleLbl="node4" presStyleIdx="11" presStyleCnt="39"/>
      <dgm:spPr/>
      <dgm:t>
        <a:bodyPr/>
        <a:lstStyle/>
        <a:p>
          <a:endParaRPr lang="en-US"/>
        </a:p>
      </dgm:t>
    </dgm:pt>
    <dgm:pt modelId="{75311E9B-4EAD-40FC-8028-26203FE05CA8}" type="pres">
      <dgm:prSet presAssocID="{32D275F6-3965-48B2-B4B3-943F48290E55}" presName="hierChild4" presStyleCnt="0"/>
      <dgm:spPr/>
    </dgm:pt>
    <dgm:pt modelId="{C0AA4D3B-2FEC-4BAF-AEC6-83A90F737FF5}" type="pres">
      <dgm:prSet presAssocID="{52E86680-B665-4E31-BDEA-982A1EF2100E}" presName="Name37" presStyleLbl="parChTrans1D4" presStyleIdx="12" presStyleCnt="39"/>
      <dgm:spPr/>
      <dgm:t>
        <a:bodyPr/>
        <a:lstStyle/>
        <a:p>
          <a:endParaRPr lang="en-US"/>
        </a:p>
      </dgm:t>
    </dgm:pt>
    <dgm:pt modelId="{87A020C3-6250-499C-8DA4-EC403FF17AB0}" type="pres">
      <dgm:prSet presAssocID="{D03FDA5B-3CB1-456B-A4FF-ED4960A49D1C}" presName="hierRoot2" presStyleCnt="0">
        <dgm:presLayoutVars>
          <dgm:hierBranch val="init"/>
        </dgm:presLayoutVars>
      </dgm:prSet>
      <dgm:spPr/>
    </dgm:pt>
    <dgm:pt modelId="{CD13A635-DDD2-4A41-9070-B279AC5B64EB}" type="pres">
      <dgm:prSet presAssocID="{D03FDA5B-3CB1-456B-A4FF-ED4960A49D1C}" presName="rootComposite" presStyleCnt="0"/>
      <dgm:spPr/>
    </dgm:pt>
    <dgm:pt modelId="{39B315AC-4688-4C35-BCE9-FD8DC8E74857}" type="pres">
      <dgm:prSet presAssocID="{D03FDA5B-3CB1-456B-A4FF-ED4960A49D1C}" presName="rootText" presStyleLbl="node4" presStyleIdx="1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EA674-878B-40F1-88BD-909130997EAA}" type="pres">
      <dgm:prSet presAssocID="{D03FDA5B-3CB1-456B-A4FF-ED4960A49D1C}" presName="rootConnector" presStyleLbl="node4" presStyleIdx="12" presStyleCnt="39"/>
      <dgm:spPr/>
      <dgm:t>
        <a:bodyPr/>
        <a:lstStyle/>
        <a:p>
          <a:endParaRPr lang="en-US"/>
        </a:p>
      </dgm:t>
    </dgm:pt>
    <dgm:pt modelId="{7E13FAE9-C6F3-4382-848C-C103946D6BEE}" type="pres">
      <dgm:prSet presAssocID="{D03FDA5B-3CB1-456B-A4FF-ED4960A49D1C}" presName="hierChild4" presStyleCnt="0"/>
      <dgm:spPr/>
    </dgm:pt>
    <dgm:pt modelId="{69F5EB16-3700-46FE-9678-1DC558844863}" type="pres">
      <dgm:prSet presAssocID="{10156A5A-E07B-4844-8B38-CA061A9BC42D}" presName="Name37" presStyleLbl="parChTrans1D4" presStyleIdx="13" presStyleCnt="39"/>
      <dgm:spPr/>
      <dgm:t>
        <a:bodyPr/>
        <a:lstStyle/>
        <a:p>
          <a:endParaRPr lang="en-US"/>
        </a:p>
      </dgm:t>
    </dgm:pt>
    <dgm:pt modelId="{0A1D22F2-489E-4C50-B9C9-9A9DC8870BE5}" type="pres">
      <dgm:prSet presAssocID="{D2022F4A-B84A-490B-AC6C-03A4554E54FE}" presName="hierRoot2" presStyleCnt="0">
        <dgm:presLayoutVars>
          <dgm:hierBranch val="init"/>
        </dgm:presLayoutVars>
      </dgm:prSet>
      <dgm:spPr/>
    </dgm:pt>
    <dgm:pt modelId="{551AA46E-0CE0-4FA8-A1F1-3D22EE16A381}" type="pres">
      <dgm:prSet presAssocID="{D2022F4A-B84A-490B-AC6C-03A4554E54FE}" presName="rootComposite" presStyleCnt="0"/>
      <dgm:spPr/>
    </dgm:pt>
    <dgm:pt modelId="{88FB64FC-6668-42F5-A78B-B3E66A3B833F}" type="pres">
      <dgm:prSet presAssocID="{D2022F4A-B84A-490B-AC6C-03A4554E54FE}" presName="rootText" presStyleLbl="node4" presStyleIdx="1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6C7EA-483E-472B-90B7-B25E0EE315F8}" type="pres">
      <dgm:prSet presAssocID="{D2022F4A-B84A-490B-AC6C-03A4554E54FE}" presName="rootConnector" presStyleLbl="node4" presStyleIdx="13" presStyleCnt="39"/>
      <dgm:spPr/>
      <dgm:t>
        <a:bodyPr/>
        <a:lstStyle/>
        <a:p>
          <a:endParaRPr lang="en-US"/>
        </a:p>
      </dgm:t>
    </dgm:pt>
    <dgm:pt modelId="{8CB248BF-C2A3-4E70-85FE-B751CCB5F91E}" type="pres">
      <dgm:prSet presAssocID="{D2022F4A-B84A-490B-AC6C-03A4554E54FE}" presName="hierChild4" presStyleCnt="0"/>
      <dgm:spPr/>
    </dgm:pt>
    <dgm:pt modelId="{42FB0289-C17B-4C23-831D-68540D6425A7}" type="pres">
      <dgm:prSet presAssocID="{6616263B-0848-4A3F-8E60-248257130355}" presName="Name37" presStyleLbl="parChTrans1D4" presStyleIdx="14" presStyleCnt="39"/>
      <dgm:spPr/>
      <dgm:t>
        <a:bodyPr/>
        <a:lstStyle/>
        <a:p>
          <a:endParaRPr lang="en-US"/>
        </a:p>
      </dgm:t>
    </dgm:pt>
    <dgm:pt modelId="{09DE9188-598D-490D-8790-F93EE51D2567}" type="pres">
      <dgm:prSet presAssocID="{7B81CB57-C6BD-4FEE-8EB4-45A5242C2EB8}" presName="hierRoot2" presStyleCnt="0">
        <dgm:presLayoutVars>
          <dgm:hierBranch val="init"/>
        </dgm:presLayoutVars>
      </dgm:prSet>
      <dgm:spPr/>
    </dgm:pt>
    <dgm:pt modelId="{0E4FF8C1-FE06-4B74-AB68-7AF1DD20B0EA}" type="pres">
      <dgm:prSet presAssocID="{7B81CB57-C6BD-4FEE-8EB4-45A5242C2EB8}" presName="rootComposite" presStyleCnt="0"/>
      <dgm:spPr/>
    </dgm:pt>
    <dgm:pt modelId="{528C347B-20C3-4447-8588-0B0678C9C2F9}" type="pres">
      <dgm:prSet presAssocID="{7B81CB57-C6BD-4FEE-8EB4-45A5242C2EB8}" presName="rootText" presStyleLbl="node4" presStyleIdx="1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59244-0A67-4E1A-A408-8D8A72F18199}" type="pres">
      <dgm:prSet presAssocID="{7B81CB57-C6BD-4FEE-8EB4-45A5242C2EB8}" presName="rootConnector" presStyleLbl="node4" presStyleIdx="14" presStyleCnt="39"/>
      <dgm:spPr/>
      <dgm:t>
        <a:bodyPr/>
        <a:lstStyle/>
        <a:p>
          <a:endParaRPr lang="en-US"/>
        </a:p>
      </dgm:t>
    </dgm:pt>
    <dgm:pt modelId="{D0649073-E71E-4189-A29B-48EA2EB228C0}" type="pres">
      <dgm:prSet presAssocID="{7B81CB57-C6BD-4FEE-8EB4-45A5242C2EB8}" presName="hierChild4" presStyleCnt="0"/>
      <dgm:spPr/>
    </dgm:pt>
    <dgm:pt modelId="{92F764F5-94CB-4824-8E32-9AAB1796CF70}" type="pres">
      <dgm:prSet presAssocID="{7B81CB57-C6BD-4FEE-8EB4-45A5242C2EB8}" presName="hierChild5" presStyleCnt="0"/>
      <dgm:spPr/>
    </dgm:pt>
    <dgm:pt modelId="{65721F91-F32C-4A2F-A670-94A7485CDCFE}" type="pres">
      <dgm:prSet presAssocID="{D2022F4A-B84A-490B-AC6C-03A4554E54FE}" presName="hierChild5" presStyleCnt="0"/>
      <dgm:spPr/>
    </dgm:pt>
    <dgm:pt modelId="{8EBC14C2-E68B-4C31-8099-28E3E0EC1F8F}" type="pres">
      <dgm:prSet presAssocID="{D03FDA5B-3CB1-456B-A4FF-ED4960A49D1C}" presName="hierChild5" presStyleCnt="0"/>
      <dgm:spPr/>
    </dgm:pt>
    <dgm:pt modelId="{06F51688-0CA5-4FDB-8E50-979BAADFA354}" type="pres">
      <dgm:prSet presAssocID="{32D275F6-3965-48B2-B4B3-943F48290E55}" presName="hierChild5" presStyleCnt="0"/>
      <dgm:spPr/>
    </dgm:pt>
    <dgm:pt modelId="{2F8BA4BB-C5E4-41B3-A8CC-A658252CA66F}" type="pres">
      <dgm:prSet presAssocID="{0AA2A80B-0D50-40CB-B5C0-12205D144CB1}" presName="hierChild5" presStyleCnt="0"/>
      <dgm:spPr/>
    </dgm:pt>
    <dgm:pt modelId="{4CB0664C-4F6C-4211-9199-A5ABE63FDC9A}" type="pres">
      <dgm:prSet presAssocID="{325C0EEA-5DC9-4243-86A6-87ACE7694E70}" presName="Name37" presStyleLbl="parChTrans1D3" presStyleIdx="6" presStyleCnt="9"/>
      <dgm:spPr/>
      <dgm:t>
        <a:bodyPr/>
        <a:lstStyle/>
        <a:p>
          <a:endParaRPr lang="en-US"/>
        </a:p>
      </dgm:t>
    </dgm:pt>
    <dgm:pt modelId="{BB11122C-474D-4554-992D-7F248FA012C2}" type="pres">
      <dgm:prSet presAssocID="{07CC741E-DEC4-4B62-B798-F757A160C33E}" presName="hierRoot2" presStyleCnt="0">
        <dgm:presLayoutVars>
          <dgm:hierBranch val="init"/>
        </dgm:presLayoutVars>
      </dgm:prSet>
      <dgm:spPr/>
    </dgm:pt>
    <dgm:pt modelId="{24AD64E6-5DBF-4B28-AA71-82DE9217060B}" type="pres">
      <dgm:prSet presAssocID="{07CC741E-DEC4-4B62-B798-F757A160C33E}" presName="rootComposite" presStyleCnt="0"/>
      <dgm:spPr/>
    </dgm:pt>
    <dgm:pt modelId="{7ECB1CAE-3B3F-4743-B2A2-DDEC057FE5BB}" type="pres">
      <dgm:prSet presAssocID="{07CC741E-DEC4-4B62-B798-F757A160C33E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CC4C05-98F4-4590-84FD-452D5B09AFBF}" type="pres">
      <dgm:prSet presAssocID="{07CC741E-DEC4-4B62-B798-F757A160C33E}" presName="rootConnector" presStyleLbl="node3" presStyleIdx="6" presStyleCnt="9"/>
      <dgm:spPr/>
      <dgm:t>
        <a:bodyPr/>
        <a:lstStyle/>
        <a:p>
          <a:endParaRPr lang="en-US"/>
        </a:p>
      </dgm:t>
    </dgm:pt>
    <dgm:pt modelId="{1F549557-60E4-4BBC-A5AA-1269E4ACB0BB}" type="pres">
      <dgm:prSet presAssocID="{07CC741E-DEC4-4B62-B798-F757A160C33E}" presName="hierChild4" presStyleCnt="0"/>
      <dgm:spPr/>
    </dgm:pt>
    <dgm:pt modelId="{CEAAA28A-6247-4EAE-96C1-7ADA266E5C16}" type="pres">
      <dgm:prSet presAssocID="{577CAA38-0B57-45B0-BF4E-F73E51AEBB6F}" presName="Name37" presStyleLbl="parChTrans1D4" presStyleIdx="15" presStyleCnt="39"/>
      <dgm:spPr/>
      <dgm:t>
        <a:bodyPr/>
        <a:lstStyle/>
        <a:p>
          <a:endParaRPr lang="en-US"/>
        </a:p>
      </dgm:t>
    </dgm:pt>
    <dgm:pt modelId="{98AE5B6B-3487-44E8-91B5-0A5D7C726401}" type="pres">
      <dgm:prSet presAssocID="{2A9FED7F-A430-4428-9096-4B3BE17F3776}" presName="hierRoot2" presStyleCnt="0">
        <dgm:presLayoutVars>
          <dgm:hierBranch val="init"/>
        </dgm:presLayoutVars>
      </dgm:prSet>
      <dgm:spPr/>
    </dgm:pt>
    <dgm:pt modelId="{BC70B537-A2D5-4068-AAD8-4BAD802E2D9A}" type="pres">
      <dgm:prSet presAssocID="{2A9FED7F-A430-4428-9096-4B3BE17F3776}" presName="rootComposite" presStyleCnt="0"/>
      <dgm:spPr/>
    </dgm:pt>
    <dgm:pt modelId="{E7E085C5-EE76-4BDB-8213-5FF676D04AFC}" type="pres">
      <dgm:prSet presAssocID="{2A9FED7F-A430-4428-9096-4B3BE17F3776}" presName="rootText" presStyleLbl="node4" presStyleIdx="1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D131A-5815-4013-AB8E-6C80DF292322}" type="pres">
      <dgm:prSet presAssocID="{2A9FED7F-A430-4428-9096-4B3BE17F3776}" presName="rootConnector" presStyleLbl="node4" presStyleIdx="15" presStyleCnt="39"/>
      <dgm:spPr/>
      <dgm:t>
        <a:bodyPr/>
        <a:lstStyle/>
        <a:p>
          <a:endParaRPr lang="en-US"/>
        </a:p>
      </dgm:t>
    </dgm:pt>
    <dgm:pt modelId="{2B89DB26-BD85-4500-824E-A78F02537A31}" type="pres">
      <dgm:prSet presAssocID="{2A9FED7F-A430-4428-9096-4B3BE17F3776}" presName="hierChild4" presStyleCnt="0"/>
      <dgm:spPr/>
    </dgm:pt>
    <dgm:pt modelId="{F9C8A789-7F9C-4F69-9C77-2E0E22256BB6}" type="pres">
      <dgm:prSet presAssocID="{DE16F386-99DD-423F-BE9D-85C18331C713}" presName="Name37" presStyleLbl="parChTrans1D4" presStyleIdx="16" presStyleCnt="39"/>
      <dgm:spPr/>
      <dgm:t>
        <a:bodyPr/>
        <a:lstStyle/>
        <a:p>
          <a:endParaRPr lang="en-US"/>
        </a:p>
      </dgm:t>
    </dgm:pt>
    <dgm:pt modelId="{EA2B65DA-553A-4BED-8995-7C0E7652AA44}" type="pres">
      <dgm:prSet presAssocID="{AADF2FBF-517B-407A-9497-ACD66CB1DA75}" presName="hierRoot2" presStyleCnt="0">
        <dgm:presLayoutVars>
          <dgm:hierBranch val="init"/>
        </dgm:presLayoutVars>
      </dgm:prSet>
      <dgm:spPr/>
    </dgm:pt>
    <dgm:pt modelId="{63560E1A-BBB4-4812-ABF9-002DF8102C7F}" type="pres">
      <dgm:prSet presAssocID="{AADF2FBF-517B-407A-9497-ACD66CB1DA75}" presName="rootComposite" presStyleCnt="0"/>
      <dgm:spPr/>
    </dgm:pt>
    <dgm:pt modelId="{F4AFC9AF-37E8-40D1-823D-ADF962333955}" type="pres">
      <dgm:prSet presAssocID="{AADF2FBF-517B-407A-9497-ACD66CB1DA75}" presName="rootText" presStyleLbl="node4" presStyleIdx="1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D91502-5EE7-4D14-8994-1B73005C6358}" type="pres">
      <dgm:prSet presAssocID="{AADF2FBF-517B-407A-9497-ACD66CB1DA75}" presName="rootConnector" presStyleLbl="node4" presStyleIdx="16" presStyleCnt="39"/>
      <dgm:spPr/>
      <dgm:t>
        <a:bodyPr/>
        <a:lstStyle/>
        <a:p>
          <a:endParaRPr lang="en-US"/>
        </a:p>
      </dgm:t>
    </dgm:pt>
    <dgm:pt modelId="{141132A6-9B2E-4265-B7AA-8EFE02FE10E9}" type="pres">
      <dgm:prSet presAssocID="{AADF2FBF-517B-407A-9497-ACD66CB1DA75}" presName="hierChild4" presStyleCnt="0"/>
      <dgm:spPr/>
    </dgm:pt>
    <dgm:pt modelId="{347671B8-FA1B-450B-98E9-C54B2C381A3B}" type="pres">
      <dgm:prSet presAssocID="{8EA89451-59D9-41BD-99B3-90531E04A926}" presName="Name37" presStyleLbl="parChTrans1D4" presStyleIdx="17" presStyleCnt="39"/>
      <dgm:spPr/>
      <dgm:t>
        <a:bodyPr/>
        <a:lstStyle/>
        <a:p>
          <a:endParaRPr lang="en-US"/>
        </a:p>
      </dgm:t>
    </dgm:pt>
    <dgm:pt modelId="{0D4A1FB0-86B5-4C59-BA7A-0C753288C719}" type="pres">
      <dgm:prSet presAssocID="{246C4EF8-1B79-4F4E-9057-FB78A5AFFD09}" presName="hierRoot2" presStyleCnt="0">
        <dgm:presLayoutVars>
          <dgm:hierBranch val="init"/>
        </dgm:presLayoutVars>
      </dgm:prSet>
      <dgm:spPr/>
    </dgm:pt>
    <dgm:pt modelId="{6CBFB274-473E-427A-8EA7-91E4C06AEFDF}" type="pres">
      <dgm:prSet presAssocID="{246C4EF8-1B79-4F4E-9057-FB78A5AFFD09}" presName="rootComposite" presStyleCnt="0"/>
      <dgm:spPr/>
    </dgm:pt>
    <dgm:pt modelId="{3E140737-A7F0-4158-B360-8F897795027B}" type="pres">
      <dgm:prSet presAssocID="{246C4EF8-1B79-4F4E-9057-FB78A5AFFD09}" presName="rootText" presStyleLbl="node4" presStyleIdx="1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58F08-23E1-487A-9E0D-0439F70BA2A1}" type="pres">
      <dgm:prSet presAssocID="{246C4EF8-1B79-4F4E-9057-FB78A5AFFD09}" presName="rootConnector" presStyleLbl="node4" presStyleIdx="17" presStyleCnt="39"/>
      <dgm:spPr/>
      <dgm:t>
        <a:bodyPr/>
        <a:lstStyle/>
        <a:p>
          <a:endParaRPr lang="en-US"/>
        </a:p>
      </dgm:t>
    </dgm:pt>
    <dgm:pt modelId="{905C00AB-667C-416D-AAAB-D204C8499E56}" type="pres">
      <dgm:prSet presAssocID="{246C4EF8-1B79-4F4E-9057-FB78A5AFFD09}" presName="hierChild4" presStyleCnt="0"/>
      <dgm:spPr/>
    </dgm:pt>
    <dgm:pt modelId="{42C5FCF2-D18B-4428-A64F-D2CDE61DC017}" type="pres">
      <dgm:prSet presAssocID="{C5C6FD18-0B19-414C-AB5A-A03D780DC274}" presName="Name37" presStyleLbl="parChTrans1D4" presStyleIdx="18" presStyleCnt="39"/>
      <dgm:spPr/>
      <dgm:t>
        <a:bodyPr/>
        <a:lstStyle/>
        <a:p>
          <a:endParaRPr lang="en-US"/>
        </a:p>
      </dgm:t>
    </dgm:pt>
    <dgm:pt modelId="{196FF719-F1B2-48C9-9E68-83C5255CA851}" type="pres">
      <dgm:prSet presAssocID="{3254986D-554D-445B-A9DE-D9E8170EECC6}" presName="hierRoot2" presStyleCnt="0">
        <dgm:presLayoutVars>
          <dgm:hierBranch val="init"/>
        </dgm:presLayoutVars>
      </dgm:prSet>
      <dgm:spPr/>
    </dgm:pt>
    <dgm:pt modelId="{5037DA6A-3A29-461E-95FB-AD3FE5668294}" type="pres">
      <dgm:prSet presAssocID="{3254986D-554D-445B-A9DE-D9E8170EECC6}" presName="rootComposite" presStyleCnt="0"/>
      <dgm:spPr/>
    </dgm:pt>
    <dgm:pt modelId="{0463B13F-05B2-43BD-82A0-7481C6C9ECB8}" type="pres">
      <dgm:prSet presAssocID="{3254986D-554D-445B-A9DE-D9E8170EECC6}" presName="rootText" presStyleLbl="node4" presStyleIdx="1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48319-1C02-439E-A952-43B851F9C1C9}" type="pres">
      <dgm:prSet presAssocID="{3254986D-554D-445B-A9DE-D9E8170EECC6}" presName="rootConnector" presStyleLbl="node4" presStyleIdx="18" presStyleCnt="39"/>
      <dgm:spPr/>
      <dgm:t>
        <a:bodyPr/>
        <a:lstStyle/>
        <a:p>
          <a:endParaRPr lang="en-US"/>
        </a:p>
      </dgm:t>
    </dgm:pt>
    <dgm:pt modelId="{DEE5083B-ED76-4418-BCB4-E8EAC3E38F9F}" type="pres">
      <dgm:prSet presAssocID="{3254986D-554D-445B-A9DE-D9E8170EECC6}" presName="hierChild4" presStyleCnt="0"/>
      <dgm:spPr/>
    </dgm:pt>
    <dgm:pt modelId="{74DEBA13-3E70-4B4F-9C6E-7617D122FC80}" type="pres">
      <dgm:prSet presAssocID="{3254986D-554D-445B-A9DE-D9E8170EECC6}" presName="hierChild5" presStyleCnt="0"/>
      <dgm:spPr/>
    </dgm:pt>
    <dgm:pt modelId="{0321A98D-4FF4-4E70-9787-B468A2AB3B60}" type="pres">
      <dgm:prSet presAssocID="{246C4EF8-1B79-4F4E-9057-FB78A5AFFD09}" presName="hierChild5" presStyleCnt="0"/>
      <dgm:spPr/>
    </dgm:pt>
    <dgm:pt modelId="{3D24ED88-FE30-4C14-912B-AF227DD68E84}" type="pres">
      <dgm:prSet presAssocID="{AADF2FBF-517B-407A-9497-ACD66CB1DA75}" presName="hierChild5" presStyleCnt="0"/>
      <dgm:spPr/>
    </dgm:pt>
    <dgm:pt modelId="{BC32D872-1079-4B75-919D-C37D6E84DFD9}" type="pres">
      <dgm:prSet presAssocID="{2A9FED7F-A430-4428-9096-4B3BE17F3776}" presName="hierChild5" presStyleCnt="0"/>
      <dgm:spPr/>
    </dgm:pt>
    <dgm:pt modelId="{5203AAC3-80C3-450A-8F06-90E7AD74426B}" type="pres">
      <dgm:prSet presAssocID="{DDA4229E-FE2F-4690-BA3A-9136BA21B7C4}" presName="Name37" presStyleLbl="parChTrans1D4" presStyleIdx="19" presStyleCnt="39"/>
      <dgm:spPr/>
      <dgm:t>
        <a:bodyPr/>
        <a:lstStyle/>
        <a:p>
          <a:endParaRPr lang="en-US"/>
        </a:p>
      </dgm:t>
    </dgm:pt>
    <dgm:pt modelId="{28DEB60E-2B1A-4F3F-8591-BD583151C025}" type="pres">
      <dgm:prSet presAssocID="{4B2DA8C1-C6BE-4FC8-B7A5-5D7279FF7101}" presName="hierRoot2" presStyleCnt="0">
        <dgm:presLayoutVars>
          <dgm:hierBranch val="init"/>
        </dgm:presLayoutVars>
      </dgm:prSet>
      <dgm:spPr/>
    </dgm:pt>
    <dgm:pt modelId="{6A97A8DF-6174-4BF8-82DF-993CC7F9EB27}" type="pres">
      <dgm:prSet presAssocID="{4B2DA8C1-C6BE-4FC8-B7A5-5D7279FF7101}" presName="rootComposite" presStyleCnt="0"/>
      <dgm:spPr/>
    </dgm:pt>
    <dgm:pt modelId="{16DD6977-7F33-4A99-ACFE-2D59D3FC986C}" type="pres">
      <dgm:prSet presAssocID="{4B2DA8C1-C6BE-4FC8-B7A5-5D7279FF7101}" presName="rootText" presStyleLbl="node4" presStyleIdx="19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54244-1F3F-4C89-8A6D-6A0A8BBB2B0D}" type="pres">
      <dgm:prSet presAssocID="{4B2DA8C1-C6BE-4FC8-B7A5-5D7279FF7101}" presName="rootConnector" presStyleLbl="node4" presStyleIdx="19" presStyleCnt="39"/>
      <dgm:spPr/>
      <dgm:t>
        <a:bodyPr/>
        <a:lstStyle/>
        <a:p>
          <a:endParaRPr lang="en-US"/>
        </a:p>
      </dgm:t>
    </dgm:pt>
    <dgm:pt modelId="{DCB6EE6F-51CA-426B-BACD-8859E20E10E6}" type="pres">
      <dgm:prSet presAssocID="{4B2DA8C1-C6BE-4FC8-B7A5-5D7279FF7101}" presName="hierChild4" presStyleCnt="0"/>
      <dgm:spPr/>
    </dgm:pt>
    <dgm:pt modelId="{1F3A7EF7-48F8-44A0-873D-B84CCD91B78C}" type="pres">
      <dgm:prSet presAssocID="{E5ACFBCF-D13E-4B4F-9691-286F77B5C31D}" presName="Name37" presStyleLbl="parChTrans1D4" presStyleIdx="20" presStyleCnt="39"/>
      <dgm:spPr/>
      <dgm:t>
        <a:bodyPr/>
        <a:lstStyle/>
        <a:p>
          <a:endParaRPr lang="en-US"/>
        </a:p>
      </dgm:t>
    </dgm:pt>
    <dgm:pt modelId="{7D7C81AC-F991-4779-B483-9E4F5D45A043}" type="pres">
      <dgm:prSet presAssocID="{73714603-BE67-4E0A-8442-37E860C0FBD4}" presName="hierRoot2" presStyleCnt="0">
        <dgm:presLayoutVars>
          <dgm:hierBranch val="init"/>
        </dgm:presLayoutVars>
      </dgm:prSet>
      <dgm:spPr/>
    </dgm:pt>
    <dgm:pt modelId="{0C4203EF-A072-4650-B972-D0B19D450E25}" type="pres">
      <dgm:prSet presAssocID="{73714603-BE67-4E0A-8442-37E860C0FBD4}" presName="rootComposite" presStyleCnt="0"/>
      <dgm:spPr/>
    </dgm:pt>
    <dgm:pt modelId="{94C977BE-40E9-45E3-8EF6-69EAF9607429}" type="pres">
      <dgm:prSet presAssocID="{73714603-BE67-4E0A-8442-37E860C0FBD4}" presName="rootText" presStyleLbl="node4" presStyleIdx="2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CB342-1619-401E-9425-1BE2FF9CED3F}" type="pres">
      <dgm:prSet presAssocID="{73714603-BE67-4E0A-8442-37E860C0FBD4}" presName="rootConnector" presStyleLbl="node4" presStyleIdx="20" presStyleCnt="39"/>
      <dgm:spPr/>
      <dgm:t>
        <a:bodyPr/>
        <a:lstStyle/>
        <a:p>
          <a:endParaRPr lang="en-US"/>
        </a:p>
      </dgm:t>
    </dgm:pt>
    <dgm:pt modelId="{E479E19C-0BE9-4D1D-862D-185630D5EA73}" type="pres">
      <dgm:prSet presAssocID="{73714603-BE67-4E0A-8442-37E860C0FBD4}" presName="hierChild4" presStyleCnt="0"/>
      <dgm:spPr/>
    </dgm:pt>
    <dgm:pt modelId="{8C545348-B915-4E23-B6C0-16A3179FB59A}" type="pres">
      <dgm:prSet presAssocID="{7DF2ED80-8379-4A4D-975C-E941BDF82B8E}" presName="Name37" presStyleLbl="parChTrans1D4" presStyleIdx="21" presStyleCnt="39"/>
      <dgm:spPr/>
      <dgm:t>
        <a:bodyPr/>
        <a:lstStyle/>
        <a:p>
          <a:endParaRPr lang="en-US"/>
        </a:p>
      </dgm:t>
    </dgm:pt>
    <dgm:pt modelId="{13D7FDB2-CBE3-4A81-A42A-FACDFBFDA2BF}" type="pres">
      <dgm:prSet presAssocID="{42C2FE38-9BA0-46A0-976F-189F048B096F}" presName="hierRoot2" presStyleCnt="0">
        <dgm:presLayoutVars>
          <dgm:hierBranch val="init"/>
        </dgm:presLayoutVars>
      </dgm:prSet>
      <dgm:spPr/>
    </dgm:pt>
    <dgm:pt modelId="{AB64712B-7C96-483D-9CE0-92394764FA0F}" type="pres">
      <dgm:prSet presAssocID="{42C2FE38-9BA0-46A0-976F-189F048B096F}" presName="rootComposite" presStyleCnt="0"/>
      <dgm:spPr/>
    </dgm:pt>
    <dgm:pt modelId="{6F221AB8-1E26-43D6-8734-79492FC9A1AB}" type="pres">
      <dgm:prSet presAssocID="{42C2FE38-9BA0-46A0-976F-189F048B096F}" presName="rootText" presStyleLbl="node4" presStyleIdx="2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E4CDF-E614-475D-862B-B23C2488E9D2}" type="pres">
      <dgm:prSet presAssocID="{42C2FE38-9BA0-46A0-976F-189F048B096F}" presName="rootConnector" presStyleLbl="node4" presStyleIdx="21" presStyleCnt="39"/>
      <dgm:spPr/>
      <dgm:t>
        <a:bodyPr/>
        <a:lstStyle/>
        <a:p>
          <a:endParaRPr lang="en-US"/>
        </a:p>
      </dgm:t>
    </dgm:pt>
    <dgm:pt modelId="{CC4ED497-0FFC-44BD-BB26-335441F6639F}" type="pres">
      <dgm:prSet presAssocID="{42C2FE38-9BA0-46A0-976F-189F048B096F}" presName="hierChild4" presStyleCnt="0"/>
      <dgm:spPr/>
    </dgm:pt>
    <dgm:pt modelId="{865FF729-DD99-457C-933A-835455FF7BB3}" type="pres">
      <dgm:prSet presAssocID="{01333A16-53C3-40F9-8AB2-49DD4474FFEA}" presName="Name37" presStyleLbl="parChTrans1D4" presStyleIdx="22" presStyleCnt="39"/>
      <dgm:spPr/>
      <dgm:t>
        <a:bodyPr/>
        <a:lstStyle/>
        <a:p>
          <a:endParaRPr lang="en-US"/>
        </a:p>
      </dgm:t>
    </dgm:pt>
    <dgm:pt modelId="{C6153451-1689-4ECD-9576-D01938538733}" type="pres">
      <dgm:prSet presAssocID="{A82B1D28-5188-4DFB-B76A-24101B18299B}" presName="hierRoot2" presStyleCnt="0">
        <dgm:presLayoutVars>
          <dgm:hierBranch val="init"/>
        </dgm:presLayoutVars>
      </dgm:prSet>
      <dgm:spPr/>
    </dgm:pt>
    <dgm:pt modelId="{B3FC3498-9AC8-4CD6-BCAD-5013F344C0BE}" type="pres">
      <dgm:prSet presAssocID="{A82B1D28-5188-4DFB-B76A-24101B18299B}" presName="rootComposite" presStyleCnt="0"/>
      <dgm:spPr/>
    </dgm:pt>
    <dgm:pt modelId="{47BD8BE6-C7D6-4081-9076-C8122F1A5B1C}" type="pres">
      <dgm:prSet presAssocID="{A82B1D28-5188-4DFB-B76A-24101B18299B}" presName="rootText" presStyleLbl="node4" presStyleIdx="2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73C46-01B7-40BE-87B1-B5863A78A6E9}" type="pres">
      <dgm:prSet presAssocID="{A82B1D28-5188-4DFB-B76A-24101B18299B}" presName="rootConnector" presStyleLbl="node4" presStyleIdx="22" presStyleCnt="39"/>
      <dgm:spPr/>
      <dgm:t>
        <a:bodyPr/>
        <a:lstStyle/>
        <a:p>
          <a:endParaRPr lang="en-US"/>
        </a:p>
      </dgm:t>
    </dgm:pt>
    <dgm:pt modelId="{467F1BAA-AB6B-4EB4-887A-726BBD197E4A}" type="pres">
      <dgm:prSet presAssocID="{A82B1D28-5188-4DFB-B76A-24101B18299B}" presName="hierChild4" presStyleCnt="0"/>
      <dgm:spPr/>
    </dgm:pt>
    <dgm:pt modelId="{4E272ABF-9C3A-473D-83B7-7D5EF655B821}" type="pres">
      <dgm:prSet presAssocID="{A82B1D28-5188-4DFB-B76A-24101B18299B}" presName="hierChild5" presStyleCnt="0"/>
      <dgm:spPr/>
    </dgm:pt>
    <dgm:pt modelId="{9A434E9B-8B5C-42AE-B721-37E357A44234}" type="pres">
      <dgm:prSet presAssocID="{42C2FE38-9BA0-46A0-976F-189F048B096F}" presName="hierChild5" presStyleCnt="0"/>
      <dgm:spPr/>
    </dgm:pt>
    <dgm:pt modelId="{0D07BBB7-9FF3-49A0-BFD4-544B802A17FB}" type="pres">
      <dgm:prSet presAssocID="{73714603-BE67-4E0A-8442-37E860C0FBD4}" presName="hierChild5" presStyleCnt="0"/>
      <dgm:spPr/>
    </dgm:pt>
    <dgm:pt modelId="{45B635A2-B5B4-4517-8AAA-2F0B323456C3}" type="pres">
      <dgm:prSet presAssocID="{4B2DA8C1-C6BE-4FC8-B7A5-5D7279FF7101}" presName="hierChild5" presStyleCnt="0"/>
      <dgm:spPr/>
    </dgm:pt>
    <dgm:pt modelId="{73CED973-226A-43E4-9B4E-409286B6810E}" type="pres">
      <dgm:prSet presAssocID="{07CC741E-DEC4-4B62-B798-F757A160C33E}" presName="hierChild5" presStyleCnt="0"/>
      <dgm:spPr/>
    </dgm:pt>
    <dgm:pt modelId="{3DE841D8-A0C3-4181-B849-C1C70D3166BB}" type="pres">
      <dgm:prSet presAssocID="{73490CD3-DC45-4B8D-A0F9-279EE574A823}" presName="Name37" presStyleLbl="parChTrans1D3" presStyleIdx="7" presStyleCnt="9"/>
      <dgm:spPr/>
      <dgm:t>
        <a:bodyPr/>
        <a:lstStyle/>
        <a:p>
          <a:endParaRPr lang="en-US"/>
        </a:p>
      </dgm:t>
    </dgm:pt>
    <dgm:pt modelId="{3CC2DC0E-5129-4D19-8EFF-954D64EFD920}" type="pres">
      <dgm:prSet presAssocID="{390DC223-A358-4598-97C5-0175479AC0AD}" presName="hierRoot2" presStyleCnt="0">
        <dgm:presLayoutVars>
          <dgm:hierBranch val="init"/>
        </dgm:presLayoutVars>
      </dgm:prSet>
      <dgm:spPr/>
    </dgm:pt>
    <dgm:pt modelId="{7A53974B-7F06-4FC1-A15D-AF5925631EDF}" type="pres">
      <dgm:prSet presAssocID="{390DC223-A358-4598-97C5-0175479AC0AD}" presName="rootComposite" presStyleCnt="0"/>
      <dgm:spPr/>
    </dgm:pt>
    <dgm:pt modelId="{E03537B0-2253-44DE-9EA2-849B42652D4E}" type="pres">
      <dgm:prSet presAssocID="{390DC223-A358-4598-97C5-0175479AC0AD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B1980-85D9-4428-A959-E181DE755486}" type="pres">
      <dgm:prSet presAssocID="{390DC223-A358-4598-97C5-0175479AC0AD}" presName="rootConnector" presStyleLbl="node3" presStyleIdx="7" presStyleCnt="9"/>
      <dgm:spPr/>
      <dgm:t>
        <a:bodyPr/>
        <a:lstStyle/>
        <a:p>
          <a:endParaRPr lang="en-US"/>
        </a:p>
      </dgm:t>
    </dgm:pt>
    <dgm:pt modelId="{7E7C5DAE-B4D0-4067-9B46-D982523BDB67}" type="pres">
      <dgm:prSet presAssocID="{390DC223-A358-4598-97C5-0175479AC0AD}" presName="hierChild4" presStyleCnt="0"/>
      <dgm:spPr/>
    </dgm:pt>
    <dgm:pt modelId="{9163F9DA-AE56-455D-BB88-FD96E0412871}" type="pres">
      <dgm:prSet presAssocID="{3407F746-65D3-4B9E-A24F-36C6F78AD499}" presName="Name37" presStyleLbl="parChTrans1D4" presStyleIdx="23" presStyleCnt="39"/>
      <dgm:spPr/>
      <dgm:t>
        <a:bodyPr/>
        <a:lstStyle/>
        <a:p>
          <a:endParaRPr lang="en-US"/>
        </a:p>
      </dgm:t>
    </dgm:pt>
    <dgm:pt modelId="{263EC6F6-6432-4296-951D-7C10243028F7}" type="pres">
      <dgm:prSet presAssocID="{DC44BFED-B9E4-4743-93D6-BFACFD42C33E}" presName="hierRoot2" presStyleCnt="0">
        <dgm:presLayoutVars>
          <dgm:hierBranch val="init"/>
        </dgm:presLayoutVars>
      </dgm:prSet>
      <dgm:spPr/>
    </dgm:pt>
    <dgm:pt modelId="{3D04A649-95B8-46B9-A294-5D6DA20FE179}" type="pres">
      <dgm:prSet presAssocID="{DC44BFED-B9E4-4743-93D6-BFACFD42C33E}" presName="rootComposite" presStyleCnt="0"/>
      <dgm:spPr/>
    </dgm:pt>
    <dgm:pt modelId="{A1CB1A20-BB62-4D85-9719-A70AF61001B7}" type="pres">
      <dgm:prSet presAssocID="{DC44BFED-B9E4-4743-93D6-BFACFD42C33E}" presName="rootText" presStyleLbl="node4" presStyleIdx="2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D4AAD1-452E-4D62-9208-582973DC622D}" type="pres">
      <dgm:prSet presAssocID="{DC44BFED-B9E4-4743-93D6-BFACFD42C33E}" presName="rootConnector" presStyleLbl="node4" presStyleIdx="23" presStyleCnt="39"/>
      <dgm:spPr/>
      <dgm:t>
        <a:bodyPr/>
        <a:lstStyle/>
        <a:p>
          <a:endParaRPr lang="en-US"/>
        </a:p>
      </dgm:t>
    </dgm:pt>
    <dgm:pt modelId="{50321B6C-BD21-44C7-9F0F-4A28C31CAFC2}" type="pres">
      <dgm:prSet presAssocID="{DC44BFED-B9E4-4743-93D6-BFACFD42C33E}" presName="hierChild4" presStyleCnt="0"/>
      <dgm:spPr/>
    </dgm:pt>
    <dgm:pt modelId="{F00B7E82-E772-4603-AED6-36DE08D20B73}" type="pres">
      <dgm:prSet presAssocID="{20695966-43E1-4689-AA04-333B64E65894}" presName="Name37" presStyleLbl="parChTrans1D4" presStyleIdx="24" presStyleCnt="39"/>
      <dgm:spPr/>
      <dgm:t>
        <a:bodyPr/>
        <a:lstStyle/>
        <a:p>
          <a:endParaRPr lang="en-US"/>
        </a:p>
      </dgm:t>
    </dgm:pt>
    <dgm:pt modelId="{157F8785-6FE4-4D8E-AACE-FB17470CCB26}" type="pres">
      <dgm:prSet presAssocID="{2AC6C22B-E754-4DF1-AFF8-FC9D952ED454}" presName="hierRoot2" presStyleCnt="0">
        <dgm:presLayoutVars>
          <dgm:hierBranch val="init"/>
        </dgm:presLayoutVars>
      </dgm:prSet>
      <dgm:spPr/>
    </dgm:pt>
    <dgm:pt modelId="{A4DF4640-34F1-4889-BD8E-22263F87535E}" type="pres">
      <dgm:prSet presAssocID="{2AC6C22B-E754-4DF1-AFF8-FC9D952ED454}" presName="rootComposite" presStyleCnt="0"/>
      <dgm:spPr/>
    </dgm:pt>
    <dgm:pt modelId="{75642253-DBFB-45B1-8FFC-85BF49D6482C}" type="pres">
      <dgm:prSet presAssocID="{2AC6C22B-E754-4DF1-AFF8-FC9D952ED454}" presName="rootText" presStyleLbl="node4" presStyleIdx="2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B2232-AA04-4DB8-8B7B-5CC803A4CE3E}" type="pres">
      <dgm:prSet presAssocID="{2AC6C22B-E754-4DF1-AFF8-FC9D952ED454}" presName="rootConnector" presStyleLbl="node4" presStyleIdx="24" presStyleCnt="39"/>
      <dgm:spPr/>
      <dgm:t>
        <a:bodyPr/>
        <a:lstStyle/>
        <a:p>
          <a:endParaRPr lang="en-US"/>
        </a:p>
      </dgm:t>
    </dgm:pt>
    <dgm:pt modelId="{125DEC15-20F8-4948-8836-2C2643ADC074}" type="pres">
      <dgm:prSet presAssocID="{2AC6C22B-E754-4DF1-AFF8-FC9D952ED454}" presName="hierChild4" presStyleCnt="0"/>
      <dgm:spPr/>
    </dgm:pt>
    <dgm:pt modelId="{A4E89814-5019-412C-AF70-7A92BD5F195B}" type="pres">
      <dgm:prSet presAssocID="{A8F7AF91-36C0-47C9-BEE4-0A4B3EA8434B}" presName="Name37" presStyleLbl="parChTrans1D4" presStyleIdx="25" presStyleCnt="39"/>
      <dgm:spPr/>
      <dgm:t>
        <a:bodyPr/>
        <a:lstStyle/>
        <a:p>
          <a:endParaRPr lang="en-US"/>
        </a:p>
      </dgm:t>
    </dgm:pt>
    <dgm:pt modelId="{7F4AF2C1-F3BF-46CD-959C-AF04C28CE742}" type="pres">
      <dgm:prSet presAssocID="{7E302A67-B101-4E37-9720-0674C29A6F4A}" presName="hierRoot2" presStyleCnt="0">
        <dgm:presLayoutVars>
          <dgm:hierBranch val="init"/>
        </dgm:presLayoutVars>
      </dgm:prSet>
      <dgm:spPr/>
    </dgm:pt>
    <dgm:pt modelId="{F2DF4EEC-C37B-43CC-86DA-C261D9CACBCE}" type="pres">
      <dgm:prSet presAssocID="{7E302A67-B101-4E37-9720-0674C29A6F4A}" presName="rootComposite" presStyleCnt="0"/>
      <dgm:spPr/>
    </dgm:pt>
    <dgm:pt modelId="{A1793FF3-5FFA-4DDC-99F3-4CC8097F5B14}" type="pres">
      <dgm:prSet presAssocID="{7E302A67-B101-4E37-9720-0674C29A6F4A}" presName="rootText" presStyleLbl="node4" presStyleIdx="2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0AF86-DBA5-41CE-8E3A-70054D354719}" type="pres">
      <dgm:prSet presAssocID="{7E302A67-B101-4E37-9720-0674C29A6F4A}" presName="rootConnector" presStyleLbl="node4" presStyleIdx="25" presStyleCnt="39"/>
      <dgm:spPr/>
      <dgm:t>
        <a:bodyPr/>
        <a:lstStyle/>
        <a:p>
          <a:endParaRPr lang="en-US"/>
        </a:p>
      </dgm:t>
    </dgm:pt>
    <dgm:pt modelId="{85C9FF3E-4104-4039-A3A9-BC59AB03748D}" type="pres">
      <dgm:prSet presAssocID="{7E302A67-B101-4E37-9720-0674C29A6F4A}" presName="hierChild4" presStyleCnt="0"/>
      <dgm:spPr/>
    </dgm:pt>
    <dgm:pt modelId="{C3E29B3B-11FB-4B54-81A9-BD0010DF9919}" type="pres">
      <dgm:prSet presAssocID="{DE1D40B3-DB89-4A7B-9E51-C541A2A84D80}" presName="Name37" presStyleLbl="parChTrans1D4" presStyleIdx="26" presStyleCnt="39"/>
      <dgm:spPr/>
      <dgm:t>
        <a:bodyPr/>
        <a:lstStyle/>
        <a:p>
          <a:endParaRPr lang="en-US"/>
        </a:p>
      </dgm:t>
    </dgm:pt>
    <dgm:pt modelId="{53335004-093C-4D84-BE10-69E7E4CB8CE2}" type="pres">
      <dgm:prSet presAssocID="{9D2073BF-7378-4542-AC41-AEB70F13174A}" presName="hierRoot2" presStyleCnt="0">
        <dgm:presLayoutVars>
          <dgm:hierBranch val="init"/>
        </dgm:presLayoutVars>
      </dgm:prSet>
      <dgm:spPr/>
    </dgm:pt>
    <dgm:pt modelId="{8AF162B6-D2ED-493F-9B9F-7B130A0D6FBB}" type="pres">
      <dgm:prSet presAssocID="{9D2073BF-7378-4542-AC41-AEB70F13174A}" presName="rootComposite" presStyleCnt="0"/>
      <dgm:spPr/>
    </dgm:pt>
    <dgm:pt modelId="{8BE4CEB3-053C-461F-BE34-B54EC196D4E3}" type="pres">
      <dgm:prSet presAssocID="{9D2073BF-7378-4542-AC41-AEB70F13174A}" presName="rootText" presStyleLbl="node4" presStyleIdx="2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D55D2C-FEDB-4979-B240-19DA5B337618}" type="pres">
      <dgm:prSet presAssocID="{9D2073BF-7378-4542-AC41-AEB70F13174A}" presName="rootConnector" presStyleLbl="node4" presStyleIdx="26" presStyleCnt="39"/>
      <dgm:spPr/>
      <dgm:t>
        <a:bodyPr/>
        <a:lstStyle/>
        <a:p>
          <a:endParaRPr lang="en-US"/>
        </a:p>
      </dgm:t>
    </dgm:pt>
    <dgm:pt modelId="{749F7D0F-01C1-42CB-AEB5-61D138C98048}" type="pres">
      <dgm:prSet presAssocID="{9D2073BF-7378-4542-AC41-AEB70F13174A}" presName="hierChild4" presStyleCnt="0"/>
      <dgm:spPr/>
    </dgm:pt>
    <dgm:pt modelId="{ECEBD5C5-E268-4269-AB1E-9D0CEAABE5DB}" type="pres">
      <dgm:prSet presAssocID="{9D2073BF-7378-4542-AC41-AEB70F13174A}" presName="hierChild5" presStyleCnt="0"/>
      <dgm:spPr/>
    </dgm:pt>
    <dgm:pt modelId="{B54E9952-D45C-49BF-A8E7-2806C7066BB0}" type="pres">
      <dgm:prSet presAssocID="{7E302A67-B101-4E37-9720-0674C29A6F4A}" presName="hierChild5" presStyleCnt="0"/>
      <dgm:spPr/>
    </dgm:pt>
    <dgm:pt modelId="{6E623044-AEDF-467E-AF2B-4705B4B31AF9}" type="pres">
      <dgm:prSet presAssocID="{2AC6C22B-E754-4DF1-AFF8-FC9D952ED454}" presName="hierChild5" presStyleCnt="0"/>
      <dgm:spPr/>
    </dgm:pt>
    <dgm:pt modelId="{A0B4A9DE-A1D8-45B9-871B-087482AE4A59}" type="pres">
      <dgm:prSet presAssocID="{DC44BFED-B9E4-4743-93D6-BFACFD42C33E}" presName="hierChild5" presStyleCnt="0"/>
      <dgm:spPr/>
    </dgm:pt>
    <dgm:pt modelId="{CF52E680-87F9-4DD5-93ED-BEC0D1B5A98C}" type="pres">
      <dgm:prSet presAssocID="{CA491F37-E051-4923-AA94-015BE1DEE08C}" presName="Name37" presStyleLbl="parChTrans1D4" presStyleIdx="27" presStyleCnt="39"/>
      <dgm:spPr/>
      <dgm:t>
        <a:bodyPr/>
        <a:lstStyle/>
        <a:p>
          <a:endParaRPr lang="en-US"/>
        </a:p>
      </dgm:t>
    </dgm:pt>
    <dgm:pt modelId="{0BFB3424-63D3-46CB-A712-A22D1A2B7B55}" type="pres">
      <dgm:prSet presAssocID="{292D2AD9-262A-4129-8A54-8F14EBEAE652}" presName="hierRoot2" presStyleCnt="0">
        <dgm:presLayoutVars>
          <dgm:hierBranch val="init"/>
        </dgm:presLayoutVars>
      </dgm:prSet>
      <dgm:spPr/>
    </dgm:pt>
    <dgm:pt modelId="{2ACC9E6C-1D43-4756-8940-479D48A657DC}" type="pres">
      <dgm:prSet presAssocID="{292D2AD9-262A-4129-8A54-8F14EBEAE652}" presName="rootComposite" presStyleCnt="0"/>
      <dgm:spPr/>
    </dgm:pt>
    <dgm:pt modelId="{566FF1F7-8834-44F0-934A-E0EEB70C441B}" type="pres">
      <dgm:prSet presAssocID="{292D2AD9-262A-4129-8A54-8F14EBEAE652}" presName="rootText" presStyleLbl="node4" presStyleIdx="2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5D556-60A6-4126-8036-9E9258640E93}" type="pres">
      <dgm:prSet presAssocID="{292D2AD9-262A-4129-8A54-8F14EBEAE652}" presName="rootConnector" presStyleLbl="node4" presStyleIdx="27" presStyleCnt="39"/>
      <dgm:spPr/>
      <dgm:t>
        <a:bodyPr/>
        <a:lstStyle/>
        <a:p>
          <a:endParaRPr lang="en-US"/>
        </a:p>
      </dgm:t>
    </dgm:pt>
    <dgm:pt modelId="{4E35FC0A-00A4-4148-A2F3-D9C06BEAA97A}" type="pres">
      <dgm:prSet presAssocID="{292D2AD9-262A-4129-8A54-8F14EBEAE652}" presName="hierChild4" presStyleCnt="0"/>
      <dgm:spPr/>
    </dgm:pt>
    <dgm:pt modelId="{FB3DB740-0635-4BB2-8C92-C6AA6511162C}" type="pres">
      <dgm:prSet presAssocID="{8196F92D-5434-4E34-8A26-4F4D70FBCA71}" presName="Name37" presStyleLbl="parChTrans1D4" presStyleIdx="28" presStyleCnt="39"/>
      <dgm:spPr/>
      <dgm:t>
        <a:bodyPr/>
        <a:lstStyle/>
        <a:p>
          <a:endParaRPr lang="en-US"/>
        </a:p>
      </dgm:t>
    </dgm:pt>
    <dgm:pt modelId="{72E99B60-B8C9-4F67-B861-02F20B6F55FD}" type="pres">
      <dgm:prSet presAssocID="{D7431C1B-D175-46AD-BF25-41588F848FE5}" presName="hierRoot2" presStyleCnt="0">
        <dgm:presLayoutVars>
          <dgm:hierBranch val="init"/>
        </dgm:presLayoutVars>
      </dgm:prSet>
      <dgm:spPr/>
    </dgm:pt>
    <dgm:pt modelId="{479219CF-7B0E-42AA-9880-9ED63F7288DC}" type="pres">
      <dgm:prSet presAssocID="{D7431C1B-D175-46AD-BF25-41588F848FE5}" presName="rootComposite" presStyleCnt="0"/>
      <dgm:spPr/>
    </dgm:pt>
    <dgm:pt modelId="{A4D6BBC4-5A7F-4C33-917B-4A9A68253663}" type="pres">
      <dgm:prSet presAssocID="{D7431C1B-D175-46AD-BF25-41588F848FE5}" presName="rootText" presStyleLbl="node4" presStyleIdx="2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A1887-5BF0-4375-9335-C7691A493573}" type="pres">
      <dgm:prSet presAssocID="{D7431C1B-D175-46AD-BF25-41588F848FE5}" presName="rootConnector" presStyleLbl="node4" presStyleIdx="28" presStyleCnt="39"/>
      <dgm:spPr/>
      <dgm:t>
        <a:bodyPr/>
        <a:lstStyle/>
        <a:p>
          <a:endParaRPr lang="en-US"/>
        </a:p>
      </dgm:t>
    </dgm:pt>
    <dgm:pt modelId="{83FA73D4-2B70-4ABD-8D01-99A789F14F45}" type="pres">
      <dgm:prSet presAssocID="{D7431C1B-D175-46AD-BF25-41588F848FE5}" presName="hierChild4" presStyleCnt="0"/>
      <dgm:spPr/>
    </dgm:pt>
    <dgm:pt modelId="{F2D15300-A72C-4AC7-B0C8-2306BE1293B9}" type="pres">
      <dgm:prSet presAssocID="{475DD539-17C3-4744-AC80-7A668A76B527}" presName="Name37" presStyleLbl="parChTrans1D4" presStyleIdx="29" presStyleCnt="39"/>
      <dgm:spPr/>
      <dgm:t>
        <a:bodyPr/>
        <a:lstStyle/>
        <a:p>
          <a:endParaRPr lang="en-US"/>
        </a:p>
      </dgm:t>
    </dgm:pt>
    <dgm:pt modelId="{BE2F995E-9A2E-45B4-AEC8-C9C095031940}" type="pres">
      <dgm:prSet presAssocID="{ECEC7580-6A0A-4E65-99FD-ED448AFD9A6E}" presName="hierRoot2" presStyleCnt="0">
        <dgm:presLayoutVars>
          <dgm:hierBranch val="init"/>
        </dgm:presLayoutVars>
      </dgm:prSet>
      <dgm:spPr/>
    </dgm:pt>
    <dgm:pt modelId="{E29E66FC-8B4D-45E7-9FBD-E2C04B4D50D0}" type="pres">
      <dgm:prSet presAssocID="{ECEC7580-6A0A-4E65-99FD-ED448AFD9A6E}" presName="rootComposite" presStyleCnt="0"/>
      <dgm:spPr/>
    </dgm:pt>
    <dgm:pt modelId="{F41852D1-7456-46F8-88EE-737C77C0AA5B}" type="pres">
      <dgm:prSet presAssocID="{ECEC7580-6A0A-4E65-99FD-ED448AFD9A6E}" presName="rootText" presStyleLbl="node4" presStyleIdx="29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23934-6FDC-422E-85A2-CE63EAC8F8B7}" type="pres">
      <dgm:prSet presAssocID="{ECEC7580-6A0A-4E65-99FD-ED448AFD9A6E}" presName="rootConnector" presStyleLbl="node4" presStyleIdx="29" presStyleCnt="39"/>
      <dgm:spPr/>
      <dgm:t>
        <a:bodyPr/>
        <a:lstStyle/>
        <a:p>
          <a:endParaRPr lang="en-US"/>
        </a:p>
      </dgm:t>
    </dgm:pt>
    <dgm:pt modelId="{E15384B9-4575-4818-9399-9698C3077A1C}" type="pres">
      <dgm:prSet presAssocID="{ECEC7580-6A0A-4E65-99FD-ED448AFD9A6E}" presName="hierChild4" presStyleCnt="0"/>
      <dgm:spPr/>
    </dgm:pt>
    <dgm:pt modelId="{2CF1C5D8-08E8-47D7-856B-BDEC7E239364}" type="pres">
      <dgm:prSet presAssocID="{6BB68DAD-A3E7-4539-BC3A-42D51A020E81}" presName="Name37" presStyleLbl="parChTrans1D4" presStyleIdx="30" presStyleCnt="39"/>
      <dgm:spPr/>
      <dgm:t>
        <a:bodyPr/>
        <a:lstStyle/>
        <a:p>
          <a:endParaRPr lang="en-US"/>
        </a:p>
      </dgm:t>
    </dgm:pt>
    <dgm:pt modelId="{07857904-D7E0-4636-928D-2E2A678DB496}" type="pres">
      <dgm:prSet presAssocID="{11323C5D-9C53-4EFB-A8C6-38FCFCECEB52}" presName="hierRoot2" presStyleCnt="0">
        <dgm:presLayoutVars>
          <dgm:hierBranch val="init"/>
        </dgm:presLayoutVars>
      </dgm:prSet>
      <dgm:spPr/>
    </dgm:pt>
    <dgm:pt modelId="{2BCBA44B-99C2-44D7-8301-DA5CFBA07201}" type="pres">
      <dgm:prSet presAssocID="{11323C5D-9C53-4EFB-A8C6-38FCFCECEB52}" presName="rootComposite" presStyleCnt="0"/>
      <dgm:spPr/>
    </dgm:pt>
    <dgm:pt modelId="{B11A2F39-7900-4C9C-9025-CD291048B804}" type="pres">
      <dgm:prSet presAssocID="{11323C5D-9C53-4EFB-A8C6-38FCFCECEB52}" presName="rootText" presStyleLbl="node4" presStyleIdx="30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6E469-7253-4A04-B2A9-0C5AAC38FE9E}" type="pres">
      <dgm:prSet presAssocID="{11323C5D-9C53-4EFB-A8C6-38FCFCECEB52}" presName="rootConnector" presStyleLbl="node4" presStyleIdx="30" presStyleCnt="39"/>
      <dgm:spPr/>
      <dgm:t>
        <a:bodyPr/>
        <a:lstStyle/>
        <a:p>
          <a:endParaRPr lang="en-US"/>
        </a:p>
      </dgm:t>
    </dgm:pt>
    <dgm:pt modelId="{AF800FB6-0F52-4924-9B74-287DBE411B35}" type="pres">
      <dgm:prSet presAssocID="{11323C5D-9C53-4EFB-A8C6-38FCFCECEB52}" presName="hierChild4" presStyleCnt="0"/>
      <dgm:spPr/>
    </dgm:pt>
    <dgm:pt modelId="{64439023-D542-442B-935C-03E42E5E5F2D}" type="pres">
      <dgm:prSet presAssocID="{11323C5D-9C53-4EFB-A8C6-38FCFCECEB52}" presName="hierChild5" presStyleCnt="0"/>
      <dgm:spPr/>
    </dgm:pt>
    <dgm:pt modelId="{40B3BC5C-5391-4F10-9ED2-F40AFA0508C4}" type="pres">
      <dgm:prSet presAssocID="{ECEC7580-6A0A-4E65-99FD-ED448AFD9A6E}" presName="hierChild5" presStyleCnt="0"/>
      <dgm:spPr/>
    </dgm:pt>
    <dgm:pt modelId="{0EF9B4B5-700D-47CC-BC5D-CE250837EBB3}" type="pres">
      <dgm:prSet presAssocID="{D7431C1B-D175-46AD-BF25-41588F848FE5}" presName="hierChild5" presStyleCnt="0"/>
      <dgm:spPr/>
    </dgm:pt>
    <dgm:pt modelId="{1E1B1137-5AA0-4493-ADC1-AE3E7B9A6393}" type="pres">
      <dgm:prSet presAssocID="{292D2AD9-262A-4129-8A54-8F14EBEAE652}" presName="hierChild5" presStyleCnt="0"/>
      <dgm:spPr/>
    </dgm:pt>
    <dgm:pt modelId="{690250D3-A981-4E5E-9AED-05D4FB56C159}" type="pres">
      <dgm:prSet presAssocID="{390DC223-A358-4598-97C5-0175479AC0AD}" presName="hierChild5" presStyleCnt="0"/>
      <dgm:spPr/>
    </dgm:pt>
    <dgm:pt modelId="{1768C3C2-CA1D-4B8B-9A45-D4DB86E6C337}" type="pres">
      <dgm:prSet presAssocID="{6A5EAB8F-5F39-4EE1-8157-E9167A03F220}" presName="Name37" presStyleLbl="parChTrans1D3" presStyleIdx="8" presStyleCnt="9"/>
      <dgm:spPr/>
      <dgm:t>
        <a:bodyPr/>
        <a:lstStyle/>
        <a:p>
          <a:endParaRPr lang="en-US"/>
        </a:p>
      </dgm:t>
    </dgm:pt>
    <dgm:pt modelId="{E9982393-636D-40BF-9FF4-3E1638748C6B}" type="pres">
      <dgm:prSet presAssocID="{CEBCF9A6-7CB1-4572-87DC-032B2C83B21A}" presName="hierRoot2" presStyleCnt="0">
        <dgm:presLayoutVars>
          <dgm:hierBranch val="init"/>
        </dgm:presLayoutVars>
      </dgm:prSet>
      <dgm:spPr/>
    </dgm:pt>
    <dgm:pt modelId="{8E60E1D6-7262-49AB-A56B-C6361A97F7F5}" type="pres">
      <dgm:prSet presAssocID="{CEBCF9A6-7CB1-4572-87DC-032B2C83B21A}" presName="rootComposite" presStyleCnt="0"/>
      <dgm:spPr/>
    </dgm:pt>
    <dgm:pt modelId="{4F3F1F59-04B1-4A38-9549-E7FF4DD4DFEB}" type="pres">
      <dgm:prSet presAssocID="{CEBCF9A6-7CB1-4572-87DC-032B2C83B21A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6EA39-3363-41D8-B308-83C1739E218C}" type="pres">
      <dgm:prSet presAssocID="{CEBCF9A6-7CB1-4572-87DC-032B2C83B21A}" presName="rootConnector" presStyleLbl="node3" presStyleIdx="8" presStyleCnt="9"/>
      <dgm:spPr/>
      <dgm:t>
        <a:bodyPr/>
        <a:lstStyle/>
        <a:p>
          <a:endParaRPr lang="en-US"/>
        </a:p>
      </dgm:t>
    </dgm:pt>
    <dgm:pt modelId="{2AA46D3D-42D0-4687-AACC-60D32E89494D}" type="pres">
      <dgm:prSet presAssocID="{CEBCF9A6-7CB1-4572-87DC-032B2C83B21A}" presName="hierChild4" presStyleCnt="0"/>
      <dgm:spPr/>
    </dgm:pt>
    <dgm:pt modelId="{FDC4DE5D-A239-4578-AEC1-40FD367B8218}" type="pres">
      <dgm:prSet presAssocID="{085AB43F-D7A8-4160-B6FE-599063E5707D}" presName="Name37" presStyleLbl="parChTrans1D4" presStyleIdx="31" presStyleCnt="39"/>
      <dgm:spPr/>
      <dgm:t>
        <a:bodyPr/>
        <a:lstStyle/>
        <a:p>
          <a:endParaRPr lang="en-US"/>
        </a:p>
      </dgm:t>
    </dgm:pt>
    <dgm:pt modelId="{790DED23-BF26-499C-A1EC-1B7AC810D451}" type="pres">
      <dgm:prSet presAssocID="{BF01FBB5-78B4-4DFA-8514-B4DE74C06EAE}" presName="hierRoot2" presStyleCnt="0">
        <dgm:presLayoutVars>
          <dgm:hierBranch val="init"/>
        </dgm:presLayoutVars>
      </dgm:prSet>
      <dgm:spPr/>
    </dgm:pt>
    <dgm:pt modelId="{4DE3743A-39EE-46F6-B1AA-5BCC6E2D5ADC}" type="pres">
      <dgm:prSet presAssocID="{BF01FBB5-78B4-4DFA-8514-B4DE74C06EAE}" presName="rootComposite" presStyleCnt="0"/>
      <dgm:spPr/>
    </dgm:pt>
    <dgm:pt modelId="{1B006F8B-1CB5-42B1-96F1-165840093A23}" type="pres">
      <dgm:prSet presAssocID="{BF01FBB5-78B4-4DFA-8514-B4DE74C06EAE}" presName="rootText" presStyleLbl="node4" presStyleIdx="31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73AE5A-342A-49BE-8D87-7CD47C96531F}" type="pres">
      <dgm:prSet presAssocID="{BF01FBB5-78B4-4DFA-8514-B4DE74C06EAE}" presName="rootConnector" presStyleLbl="node4" presStyleIdx="31" presStyleCnt="39"/>
      <dgm:spPr/>
      <dgm:t>
        <a:bodyPr/>
        <a:lstStyle/>
        <a:p>
          <a:endParaRPr lang="en-US"/>
        </a:p>
      </dgm:t>
    </dgm:pt>
    <dgm:pt modelId="{49A82758-D966-4665-9C31-60343B81C53A}" type="pres">
      <dgm:prSet presAssocID="{BF01FBB5-78B4-4DFA-8514-B4DE74C06EAE}" presName="hierChild4" presStyleCnt="0"/>
      <dgm:spPr/>
    </dgm:pt>
    <dgm:pt modelId="{412F7F7A-5C7C-4EFB-8900-38EE79256461}" type="pres">
      <dgm:prSet presAssocID="{D7EE4D63-E8C9-4A06-B329-3616C8688CF6}" presName="Name37" presStyleLbl="parChTrans1D4" presStyleIdx="32" presStyleCnt="39"/>
      <dgm:spPr/>
      <dgm:t>
        <a:bodyPr/>
        <a:lstStyle/>
        <a:p>
          <a:endParaRPr lang="en-US"/>
        </a:p>
      </dgm:t>
    </dgm:pt>
    <dgm:pt modelId="{A7D34445-147D-42E8-BF6A-109F1A3695D5}" type="pres">
      <dgm:prSet presAssocID="{2044E78C-2DFA-4B62-8437-4ADFD198B28D}" presName="hierRoot2" presStyleCnt="0">
        <dgm:presLayoutVars>
          <dgm:hierBranch val="init"/>
        </dgm:presLayoutVars>
      </dgm:prSet>
      <dgm:spPr/>
    </dgm:pt>
    <dgm:pt modelId="{E29A297E-BB34-4D80-931F-C80CF8088622}" type="pres">
      <dgm:prSet presAssocID="{2044E78C-2DFA-4B62-8437-4ADFD198B28D}" presName="rootComposite" presStyleCnt="0"/>
      <dgm:spPr/>
    </dgm:pt>
    <dgm:pt modelId="{BC9B15E4-EDAC-4B69-AA1D-CF681CE64EC9}" type="pres">
      <dgm:prSet presAssocID="{2044E78C-2DFA-4B62-8437-4ADFD198B28D}" presName="rootText" presStyleLbl="node4" presStyleIdx="32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83282-CC4B-4DD8-8844-C27DF419DE60}" type="pres">
      <dgm:prSet presAssocID="{2044E78C-2DFA-4B62-8437-4ADFD198B28D}" presName="rootConnector" presStyleLbl="node4" presStyleIdx="32" presStyleCnt="39"/>
      <dgm:spPr/>
      <dgm:t>
        <a:bodyPr/>
        <a:lstStyle/>
        <a:p>
          <a:endParaRPr lang="en-US"/>
        </a:p>
      </dgm:t>
    </dgm:pt>
    <dgm:pt modelId="{9126E5F0-1328-481E-A1B6-63A5D320C4F4}" type="pres">
      <dgm:prSet presAssocID="{2044E78C-2DFA-4B62-8437-4ADFD198B28D}" presName="hierChild4" presStyleCnt="0"/>
      <dgm:spPr/>
    </dgm:pt>
    <dgm:pt modelId="{5DD166AC-FEAC-4742-8E26-CC42B9B2A825}" type="pres">
      <dgm:prSet presAssocID="{1EF2F452-AC50-4E05-981D-253E77707652}" presName="Name37" presStyleLbl="parChTrans1D4" presStyleIdx="33" presStyleCnt="39"/>
      <dgm:spPr/>
      <dgm:t>
        <a:bodyPr/>
        <a:lstStyle/>
        <a:p>
          <a:endParaRPr lang="en-US"/>
        </a:p>
      </dgm:t>
    </dgm:pt>
    <dgm:pt modelId="{B7337608-B603-4ED8-8B4A-53267DC75E00}" type="pres">
      <dgm:prSet presAssocID="{9DF50DD0-C642-4CB2-9DE4-0EA746B0C9E0}" presName="hierRoot2" presStyleCnt="0">
        <dgm:presLayoutVars>
          <dgm:hierBranch val="init"/>
        </dgm:presLayoutVars>
      </dgm:prSet>
      <dgm:spPr/>
    </dgm:pt>
    <dgm:pt modelId="{77CB6C46-858C-497F-8B2E-00C4A41E5395}" type="pres">
      <dgm:prSet presAssocID="{9DF50DD0-C642-4CB2-9DE4-0EA746B0C9E0}" presName="rootComposite" presStyleCnt="0"/>
      <dgm:spPr/>
    </dgm:pt>
    <dgm:pt modelId="{4D4FD729-D0EC-4148-B754-3003B9CDAF95}" type="pres">
      <dgm:prSet presAssocID="{9DF50DD0-C642-4CB2-9DE4-0EA746B0C9E0}" presName="rootText" presStyleLbl="node4" presStyleIdx="33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0DD93-2889-4327-A4FA-21DCC212E322}" type="pres">
      <dgm:prSet presAssocID="{9DF50DD0-C642-4CB2-9DE4-0EA746B0C9E0}" presName="rootConnector" presStyleLbl="node4" presStyleIdx="33" presStyleCnt="39"/>
      <dgm:spPr/>
      <dgm:t>
        <a:bodyPr/>
        <a:lstStyle/>
        <a:p>
          <a:endParaRPr lang="en-US"/>
        </a:p>
      </dgm:t>
    </dgm:pt>
    <dgm:pt modelId="{79ECC514-5111-4958-9C22-5060C85E5BA2}" type="pres">
      <dgm:prSet presAssocID="{9DF50DD0-C642-4CB2-9DE4-0EA746B0C9E0}" presName="hierChild4" presStyleCnt="0"/>
      <dgm:spPr/>
    </dgm:pt>
    <dgm:pt modelId="{98843A50-2757-405D-B273-6DAF12D3D555}" type="pres">
      <dgm:prSet presAssocID="{CD0121F1-1744-4BAD-A518-1E7B365D3919}" presName="Name37" presStyleLbl="parChTrans1D4" presStyleIdx="34" presStyleCnt="39"/>
      <dgm:spPr/>
      <dgm:t>
        <a:bodyPr/>
        <a:lstStyle/>
        <a:p>
          <a:endParaRPr lang="en-US"/>
        </a:p>
      </dgm:t>
    </dgm:pt>
    <dgm:pt modelId="{18B7BE2C-B53F-4C8F-A158-77CE0E7207ED}" type="pres">
      <dgm:prSet presAssocID="{AF0F8FE9-48D5-4D6C-8855-428462F63479}" presName="hierRoot2" presStyleCnt="0">
        <dgm:presLayoutVars>
          <dgm:hierBranch val="init"/>
        </dgm:presLayoutVars>
      </dgm:prSet>
      <dgm:spPr/>
    </dgm:pt>
    <dgm:pt modelId="{C2F90888-8D03-4985-8C63-E9F68E978988}" type="pres">
      <dgm:prSet presAssocID="{AF0F8FE9-48D5-4D6C-8855-428462F63479}" presName="rootComposite" presStyleCnt="0"/>
      <dgm:spPr/>
    </dgm:pt>
    <dgm:pt modelId="{B921874F-14FD-46C1-8CFE-177383D36FE6}" type="pres">
      <dgm:prSet presAssocID="{AF0F8FE9-48D5-4D6C-8855-428462F63479}" presName="rootText" presStyleLbl="node4" presStyleIdx="34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5F62-3EC6-4F41-81E2-1AE48D5A974E}" type="pres">
      <dgm:prSet presAssocID="{AF0F8FE9-48D5-4D6C-8855-428462F63479}" presName="rootConnector" presStyleLbl="node4" presStyleIdx="34" presStyleCnt="39"/>
      <dgm:spPr/>
      <dgm:t>
        <a:bodyPr/>
        <a:lstStyle/>
        <a:p>
          <a:endParaRPr lang="en-US"/>
        </a:p>
      </dgm:t>
    </dgm:pt>
    <dgm:pt modelId="{DB3BBBD9-AE0B-4DBD-8FC8-4373355B7EDC}" type="pres">
      <dgm:prSet presAssocID="{AF0F8FE9-48D5-4D6C-8855-428462F63479}" presName="hierChild4" presStyleCnt="0"/>
      <dgm:spPr/>
    </dgm:pt>
    <dgm:pt modelId="{DD665972-7C9E-4FC0-8767-2266FAF7CBEA}" type="pres">
      <dgm:prSet presAssocID="{AF0F8FE9-48D5-4D6C-8855-428462F63479}" presName="hierChild5" presStyleCnt="0"/>
      <dgm:spPr/>
    </dgm:pt>
    <dgm:pt modelId="{499FCBD1-ED60-4EF8-AF0F-2A08BF249FAB}" type="pres">
      <dgm:prSet presAssocID="{9DF50DD0-C642-4CB2-9DE4-0EA746B0C9E0}" presName="hierChild5" presStyleCnt="0"/>
      <dgm:spPr/>
    </dgm:pt>
    <dgm:pt modelId="{9A1B2AD5-E836-4F53-97E0-88F46076498E}" type="pres">
      <dgm:prSet presAssocID="{2044E78C-2DFA-4B62-8437-4ADFD198B28D}" presName="hierChild5" presStyleCnt="0"/>
      <dgm:spPr/>
    </dgm:pt>
    <dgm:pt modelId="{361E7F15-3198-44BF-B956-33B25EEF80F9}" type="pres">
      <dgm:prSet presAssocID="{BF01FBB5-78B4-4DFA-8514-B4DE74C06EAE}" presName="hierChild5" presStyleCnt="0"/>
      <dgm:spPr/>
    </dgm:pt>
    <dgm:pt modelId="{6660132F-00DF-4BA4-BB26-DFFD3ACC6731}" type="pres">
      <dgm:prSet presAssocID="{C9A5A60D-09B9-4669-A6BA-253EC1492B13}" presName="Name37" presStyleLbl="parChTrans1D4" presStyleIdx="35" presStyleCnt="39"/>
      <dgm:spPr/>
      <dgm:t>
        <a:bodyPr/>
        <a:lstStyle/>
        <a:p>
          <a:endParaRPr lang="en-US"/>
        </a:p>
      </dgm:t>
    </dgm:pt>
    <dgm:pt modelId="{3AD1A874-216B-406E-914A-9362E49B8A56}" type="pres">
      <dgm:prSet presAssocID="{66FDE5CB-1985-4D3D-8B5D-0D0BE77C6E94}" presName="hierRoot2" presStyleCnt="0">
        <dgm:presLayoutVars>
          <dgm:hierBranch val="init"/>
        </dgm:presLayoutVars>
      </dgm:prSet>
      <dgm:spPr/>
    </dgm:pt>
    <dgm:pt modelId="{18F2101B-9209-4E37-8946-E93222BFE09F}" type="pres">
      <dgm:prSet presAssocID="{66FDE5CB-1985-4D3D-8B5D-0D0BE77C6E94}" presName="rootComposite" presStyleCnt="0"/>
      <dgm:spPr/>
    </dgm:pt>
    <dgm:pt modelId="{54EF76FC-C027-4F69-B243-F2ADE4DC1A08}" type="pres">
      <dgm:prSet presAssocID="{66FDE5CB-1985-4D3D-8B5D-0D0BE77C6E94}" presName="rootText" presStyleLbl="node4" presStyleIdx="35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FBB3F-845B-45FC-8F65-541F4B8EBAE9}" type="pres">
      <dgm:prSet presAssocID="{66FDE5CB-1985-4D3D-8B5D-0D0BE77C6E94}" presName="rootConnector" presStyleLbl="node4" presStyleIdx="35" presStyleCnt="39"/>
      <dgm:spPr/>
      <dgm:t>
        <a:bodyPr/>
        <a:lstStyle/>
        <a:p>
          <a:endParaRPr lang="en-US"/>
        </a:p>
      </dgm:t>
    </dgm:pt>
    <dgm:pt modelId="{214A48AB-5D64-420E-A2E3-6D9AB7285CE0}" type="pres">
      <dgm:prSet presAssocID="{66FDE5CB-1985-4D3D-8B5D-0D0BE77C6E94}" presName="hierChild4" presStyleCnt="0"/>
      <dgm:spPr/>
    </dgm:pt>
    <dgm:pt modelId="{796377A7-14E5-48CC-B7F7-5C447006CCBC}" type="pres">
      <dgm:prSet presAssocID="{25E23B3A-A817-4E19-BEEA-CD65911D7205}" presName="Name37" presStyleLbl="parChTrans1D4" presStyleIdx="36" presStyleCnt="39"/>
      <dgm:spPr/>
      <dgm:t>
        <a:bodyPr/>
        <a:lstStyle/>
        <a:p>
          <a:endParaRPr lang="en-US"/>
        </a:p>
      </dgm:t>
    </dgm:pt>
    <dgm:pt modelId="{39868A71-8B61-432A-9F4F-0A6DF415FFC3}" type="pres">
      <dgm:prSet presAssocID="{43FB9FC0-EDA5-4C9B-9CC6-72B0EA5AB868}" presName="hierRoot2" presStyleCnt="0">
        <dgm:presLayoutVars>
          <dgm:hierBranch val="init"/>
        </dgm:presLayoutVars>
      </dgm:prSet>
      <dgm:spPr/>
    </dgm:pt>
    <dgm:pt modelId="{45A1CB7B-9FE7-4189-96C2-C4B9A1B8AA43}" type="pres">
      <dgm:prSet presAssocID="{43FB9FC0-EDA5-4C9B-9CC6-72B0EA5AB868}" presName="rootComposite" presStyleCnt="0"/>
      <dgm:spPr/>
    </dgm:pt>
    <dgm:pt modelId="{7E01AE1E-A981-4BAC-A578-4C0C1C65297E}" type="pres">
      <dgm:prSet presAssocID="{43FB9FC0-EDA5-4C9B-9CC6-72B0EA5AB868}" presName="rootText" presStyleLbl="node4" presStyleIdx="36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FD17BD-B706-48C0-9538-42DC5B100874}" type="pres">
      <dgm:prSet presAssocID="{43FB9FC0-EDA5-4C9B-9CC6-72B0EA5AB868}" presName="rootConnector" presStyleLbl="node4" presStyleIdx="36" presStyleCnt="39"/>
      <dgm:spPr/>
      <dgm:t>
        <a:bodyPr/>
        <a:lstStyle/>
        <a:p>
          <a:endParaRPr lang="en-US"/>
        </a:p>
      </dgm:t>
    </dgm:pt>
    <dgm:pt modelId="{F626D3A6-600D-4116-B019-E2DDFCB81127}" type="pres">
      <dgm:prSet presAssocID="{43FB9FC0-EDA5-4C9B-9CC6-72B0EA5AB868}" presName="hierChild4" presStyleCnt="0"/>
      <dgm:spPr/>
    </dgm:pt>
    <dgm:pt modelId="{1A8C6308-D23D-49B3-A3F6-F7B643AC097B}" type="pres">
      <dgm:prSet presAssocID="{E8540273-5429-4A2D-8E41-C353B0F34401}" presName="Name37" presStyleLbl="parChTrans1D4" presStyleIdx="37" presStyleCnt="39"/>
      <dgm:spPr/>
      <dgm:t>
        <a:bodyPr/>
        <a:lstStyle/>
        <a:p>
          <a:endParaRPr lang="en-US"/>
        </a:p>
      </dgm:t>
    </dgm:pt>
    <dgm:pt modelId="{621B00DC-8C85-474A-AA0F-7637245A75ED}" type="pres">
      <dgm:prSet presAssocID="{08F9F19A-6CB2-4F6E-898C-C2EFF38FD6C0}" presName="hierRoot2" presStyleCnt="0">
        <dgm:presLayoutVars>
          <dgm:hierBranch val="init"/>
        </dgm:presLayoutVars>
      </dgm:prSet>
      <dgm:spPr/>
    </dgm:pt>
    <dgm:pt modelId="{C6E3CB1B-54A7-411B-9FD9-C727E286ABDB}" type="pres">
      <dgm:prSet presAssocID="{08F9F19A-6CB2-4F6E-898C-C2EFF38FD6C0}" presName="rootComposite" presStyleCnt="0"/>
      <dgm:spPr/>
    </dgm:pt>
    <dgm:pt modelId="{4BDC109A-5966-49E4-9757-CFF0F464BF13}" type="pres">
      <dgm:prSet presAssocID="{08F9F19A-6CB2-4F6E-898C-C2EFF38FD6C0}" presName="rootText" presStyleLbl="node4" presStyleIdx="37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D5F94-4EFD-4A6B-9D5E-8D0B7A108DB3}" type="pres">
      <dgm:prSet presAssocID="{08F9F19A-6CB2-4F6E-898C-C2EFF38FD6C0}" presName="rootConnector" presStyleLbl="node4" presStyleIdx="37" presStyleCnt="39"/>
      <dgm:spPr/>
      <dgm:t>
        <a:bodyPr/>
        <a:lstStyle/>
        <a:p>
          <a:endParaRPr lang="en-US"/>
        </a:p>
      </dgm:t>
    </dgm:pt>
    <dgm:pt modelId="{B80FEF2C-9116-4CEA-90C8-BC4F9C598820}" type="pres">
      <dgm:prSet presAssocID="{08F9F19A-6CB2-4F6E-898C-C2EFF38FD6C0}" presName="hierChild4" presStyleCnt="0"/>
      <dgm:spPr/>
    </dgm:pt>
    <dgm:pt modelId="{D41DF27A-BBA9-4673-96D9-1E7726E3E694}" type="pres">
      <dgm:prSet presAssocID="{5BB7FBC2-0217-47E0-9E43-036A67206797}" presName="Name37" presStyleLbl="parChTrans1D4" presStyleIdx="38" presStyleCnt="39"/>
      <dgm:spPr/>
      <dgm:t>
        <a:bodyPr/>
        <a:lstStyle/>
        <a:p>
          <a:endParaRPr lang="en-US"/>
        </a:p>
      </dgm:t>
    </dgm:pt>
    <dgm:pt modelId="{341BF78F-A9CF-4D88-815B-86950AC47B97}" type="pres">
      <dgm:prSet presAssocID="{3A46EF76-DC6A-4A2E-AF96-DD3A91E98224}" presName="hierRoot2" presStyleCnt="0">
        <dgm:presLayoutVars>
          <dgm:hierBranch val="init"/>
        </dgm:presLayoutVars>
      </dgm:prSet>
      <dgm:spPr/>
    </dgm:pt>
    <dgm:pt modelId="{077AEE62-6C7A-44DC-A103-58B102E2E069}" type="pres">
      <dgm:prSet presAssocID="{3A46EF76-DC6A-4A2E-AF96-DD3A91E98224}" presName="rootComposite" presStyleCnt="0"/>
      <dgm:spPr/>
    </dgm:pt>
    <dgm:pt modelId="{FB63FAEA-1A1B-4074-91BF-DCB5BD16F261}" type="pres">
      <dgm:prSet presAssocID="{3A46EF76-DC6A-4A2E-AF96-DD3A91E98224}" presName="rootText" presStyleLbl="node4" presStyleIdx="38" presStyleCnt="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E9944-D6F7-4832-94F9-70CDD145BC48}" type="pres">
      <dgm:prSet presAssocID="{3A46EF76-DC6A-4A2E-AF96-DD3A91E98224}" presName="rootConnector" presStyleLbl="node4" presStyleIdx="38" presStyleCnt="39"/>
      <dgm:spPr/>
      <dgm:t>
        <a:bodyPr/>
        <a:lstStyle/>
        <a:p>
          <a:endParaRPr lang="en-US"/>
        </a:p>
      </dgm:t>
    </dgm:pt>
    <dgm:pt modelId="{EF8868C4-FC64-4246-BDD7-99555D52DC68}" type="pres">
      <dgm:prSet presAssocID="{3A46EF76-DC6A-4A2E-AF96-DD3A91E98224}" presName="hierChild4" presStyleCnt="0"/>
      <dgm:spPr/>
    </dgm:pt>
    <dgm:pt modelId="{EFCB6B10-900E-4989-AE20-D4B8072E48FA}" type="pres">
      <dgm:prSet presAssocID="{3A46EF76-DC6A-4A2E-AF96-DD3A91E98224}" presName="hierChild5" presStyleCnt="0"/>
      <dgm:spPr/>
    </dgm:pt>
    <dgm:pt modelId="{19FCC6D4-450F-43F5-994E-34A242ABD77F}" type="pres">
      <dgm:prSet presAssocID="{08F9F19A-6CB2-4F6E-898C-C2EFF38FD6C0}" presName="hierChild5" presStyleCnt="0"/>
      <dgm:spPr/>
    </dgm:pt>
    <dgm:pt modelId="{86AABFB6-978B-494E-8F38-A931FB150BE9}" type="pres">
      <dgm:prSet presAssocID="{43FB9FC0-EDA5-4C9B-9CC6-72B0EA5AB868}" presName="hierChild5" presStyleCnt="0"/>
      <dgm:spPr/>
    </dgm:pt>
    <dgm:pt modelId="{95F705BC-3765-4338-85EA-6F881C45BAF1}" type="pres">
      <dgm:prSet presAssocID="{66FDE5CB-1985-4D3D-8B5D-0D0BE77C6E94}" presName="hierChild5" presStyleCnt="0"/>
      <dgm:spPr/>
    </dgm:pt>
    <dgm:pt modelId="{AAC8CCCD-5413-4365-8302-1D3C3B442A97}" type="pres">
      <dgm:prSet presAssocID="{CEBCF9A6-7CB1-4572-87DC-032B2C83B21A}" presName="hierChild5" presStyleCnt="0"/>
      <dgm:spPr/>
    </dgm:pt>
    <dgm:pt modelId="{4B7CAC44-18B4-4E67-8442-D66DBDB74C31}" type="pres">
      <dgm:prSet presAssocID="{36F8B169-E241-4359-B30E-A5FAA2B62C2F}" presName="hierChild5" presStyleCnt="0"/>
      <dgm:spPr/>
    </dgm:pt>
    <dgm:pt modelId="{2A7BF8A9-5891-43AA-8BB0-19383B16BFF5}" type="pres">
      <dgm:prSet presAssocID="{CE5422EF-D27E-4F9D-8B9F-2A69360A16C9}" presName="hierChild3" presStyleCnt="0"/>
      <dgm:spPr/>
    </dgm:pt>
    <dgm:pt modelId="{0CADABDC-691D-4255-9545-73E6C4E9244F}" type="pres">
      <dgm:prSet presAssocID="{DC2F503D-F4EB-45E5-A845-F8C37F0EDC9F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C8C88DA6-A7FA-43F1-A2AA-410DF3C04D7E}" type="pres">
      <dgm:prSet presAssocID="{D112A592-960F-4147-8404-C342114218AB}" presName="hierRoot3" presStyleCnt="0">
        <dgm:presLayoutVars>
          <dgm:hierBranch val="init"/>
        </dgm:presLayoutVars>
      </dgm:prSet>
      <dgm:spPr/>
    </dgm:pt>
    <dgm:pt modelId="{80654ABD-17DB-4CFF-816A-278E3C599C1A}" type="pres">
      <dgm:prSet presAssocID="{D112A592-960F-4147-8404-C342114218AB}" presName="rootComposite3" presStyleCnt="0"/>
      <dgm:spPr/>
    </dgm:pt>
    <dgm:pt modelId="{7BD18BFE-CC35-40AF-AD95-52FC531273D3}" type="pres">
      <dgm:prSet presAssocID="{D112A592-960F-4147-8404-C342114218A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B9BB0-E561-4AD2-80E1-85130E185719}" type="pres">
      <dgm:prSet presAssocID="{D112A592-960F-4147-8404-C342114218A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8B25F420-27E1-4102-BCFA-927EDF1E4104}" type="pres">
      <dgm:prSet presAssocID="{D112A592-960F-4147-8404-C342114218AB}" presName="hierChild6" presStyleCnt="0"/>
      <dgm:spPr/>
    </dgm:pt>
    <dgm:pt modelId="{2BA93C13-5469-4744-B32A-EF51DAD09511}" type="pres">
      <dgm:prSet presAssocID="{D112A592-960F-4147-8404-C342114218AB}" presName="hierChild7" presStyleCnt="0"/>
      <dgm:spPr/>
    </dgm:pt>
  </dgm:ptLst>
  <dgm:cxnLst>
    <dgm:cxn modelId="{46625EA1-247D-40B9-99D9-933103E01D82}" type="presOf" srcId="{31D54160-E23F-436B-9D54-B0A7DE05D93B}" destId="{A0081574-A2E6-475C-8AAE-E3CDF7EB3DD3}" srcOrd="0" destOrd="0" presId="urn:microsoft.com/office/officeart/2005/8/layout/orgChart1"/>
    <dgm:cxn modelId="{FDE73E48-16C6-4F25-A36F-404649DCA893}" type="presOf" srcId="{A2BA9345-0E7E-40E8-A6AC-87A62259639B}" destId="{38367CCF-8B77-4141-9450-A78DFA91E57F}" srcOrd="0" destOrd="0" presId="urn:microsoft.com/office/officeart/2005/8/layout/orgChart1"/>
    <dgm:cxn modelId="{30AE5FAA-BB80-4F89-87F7-699F0643D1DA}" type="presOf" srcId="{95953CA3-E10C-47A4-AB43-EB69063E91C3}" destId="{073C4311-C3D3-4EBF-A4B7-944B7F2E3127}" srcOrd="0" destOrd="0" presId="urn:microsoft.com/office/officeart/2005/8/layout/orgChart1"/>
    <dgm:cxn modelId="{3DF2E7C0-817D-41FE-97BE-A8598CB96EC7}" type="presOf" srcId="{2E7C6414-84D7-4591-98FB-4441765FDA5A}" destId="{F71EC721-1121-45B4-A77B-C93263D6D4CD}" srcOrd="1" destOrd="0" presId="urn:microsoft.com/office/officeart/2005/8/layout/orgChart1"/>
    <dgm:cxn modelId="{662804EA-6913-428F-BC3C-ACC7C7D26819}" type="presOf" srcId="{01333A16-53C3-40F9-8AB2-49DD4474FFEA}" destId="{865FF729-DD99-457C-933A-835455FF7BB3}" srcOrd="0" destOrd="0" presId="urn:microsoft.com/office/officeart/2005/8/layout/orgChart1"/>
    <dgm:cxn modelId="{99E6E251-9B09-4195-ADC4-19F30D017590}" srcId="{1C684FF9-DA8F-408C-AA9A-B2B10FD30385}" destId="{E6937FC8-90AE-457A-9915-A4A333DCDC10}" srcOrd="0" destOrd="0" parTransId="{F9F1FA8F-85E9-4C31-8409-60C70D476FAF}" sibTransId="{8CF70E9D-D9F0-4129-9265-E1610392183C}"/>
    <dgm:cxn modelId="{E1006A97-5221-421B-A140-F9EE1C05240B}" type="presOf" srcId="{622DCE46-208D-4F4D-A497-9428458148C6}" destId="{962E9736-10AA-4B5A-B2AF-3E9433F22BC5}" srcOrd="0" destOrd="0" presId="urn:microsoft.com/office/officeart/2005/8/layout/orgChart1"/>
    <dgm:cxn modelId="{74902D38-0D24-45E4-8538-DFBC3F8EF492}" srcId="{9BD28A36-8CE9-47B3-AF57-91BD6C1DE768}" destId="{BBF32DDC-AEB3-4933-BEF2-2093F4F42C29}" srcOrd="0" destOrd="0" parTransId="{64D449D0-5690-4D78-A91C-C2C6A172F057}" sibTransId="{DD07CE4B-2144-45B5-82F1-81B9FF2D4A98}"/>
    <dgm:cxn modelId="{69C0B21B-4F00-4CD2-ABAF-95793E5E87EA}" srcId="{2044E78C-2DFA-4B62-8437-4ADFD198B28D}" destId="{9DF50DD0-C642-4CB2-9DE4-0EA746B0C9E0}" srcOrd="0" destOrd="0" parTransId="{1EF2F452-AC50-4E05-981D-253E77707652}" sibTransId="{19C8C806-CA40-4868-B192-B542042841A4}"/>
    <dgm:cxn modelId="{43A01121-A422-44D9-A99F-0E7426220974}" srcId="{2AC6C22B-E754-4DF1-AFF8-FC9D952ED454}" destId="{7E302A67-B101-4E37-9720-0674C29A6F4A}" srcOrd="0" destOrd="0" parTransId="{A8F7AF91-36C0-47C9-BEE4-0A4B3EA8434B}" sibTransId="{DCC3F6F6-9C2B-48C4-86E6-1365FED50AD5}"/>
    <dgm:cxn modelId="{EAE1A8F3-12DE-49E9-8BBE-753873967398}" type="presOf" srcId="{32D275F6-3965-48B2-B4B3-943F48290E55}" destId="{937B624E-8AC2-4ECE-9B9A-EBF27C75EA4B}" srcOrd="0" destOrd="0" presId="urn:microsoft.com/office/officeart/2005/8/layout/orgChart1"/>
    <dgm:cxn modelId="{104C3BA3-08F8-4623-AF20-3FEAC3BC66C5}" type="presOf" srcId="{246C4EF8-1B79-4F4E-9057-FB78A5AFFD09}" destId="{3E140737-A7F0-4158-B360-8F897795027B}" srcOrd="0" destOrd="0" presId="urn:microsoft.com/office/officeart/2005/8/layout/orgChart1"/>
    <dgm:cxn modelId="{A54DC348-B982-450D-B132-F2E9C9D3C074}" type="presOf" srcId="{97D63800-9B3D-4F17-81D1-E2EB9DD127D7}" destId="{4CE57BA8-48B4-4CD2-B9B8-079BA2C6507D}" srcOrd="1" destOrd="0" presId="urn:microsoft.com/office/officeart/2005/8/layout/orgChart1"/>
    <dgm:cxn modelId="{EE4F7B83-3A83-4EE0-BBDC-D467A72E597F}" srcId="{43FB9FC0-EDA5-4C9B-9CC6-72B0EA5AB868}" destId="{08F9F19A-6CB2-4F6E-898C-C2EFF38FD6C0}" srcOrd="0" destOrd="0" parTransId="{E8540273-5429-4A2D-8E41-C353B0F34401}" sibTransId="{42734E9B-F3D3-4275-BC88-BFE489F2AFF9}"/>
    <dgm:cxn modelId="{4F61BC5B-06CC-43D6-AF9D-1A27420F51EE}" type="presOf" srcId="{43FB9FC0-EDA5-4C9B-9CC6-72B0EA5AB868}" destId="{15FD17BD-B706-48C0-9538-42DC5B100874}" srcOrd="1" destOrd="0" presId="urn:microsoft.com/office/officeart/2005/8/layout/orgChart1"/>
    <dgm:cxn modelId="{92DAEC06-D2C9-458C-AC4B-57914492033A}" type="presOf" srcId="{DE1D40B3-DB89-4A7B-9E51-C541A2A84D80}" destId="{C3E29B3B-11FB-4B54-81A9-BD0010DF9919}" srcOrd="0" destOrd="0" presId="urn:microsoft.com/office/officeart/2005/8/layout/orgChart1"/>
    <dgm:cxn modelId="{11265C3D-DA47-4F02-B856-5D68C2EE484C}" type="presOf" srcId="{CE5422EF-D27E-4F9D-8B9F-2A69360A16C9}" destId="{D94E4045-EC5C-4125-A1AB-4AAEF97FD25C}" srcOrd="0" destOrd="0" presId="urn:microsoft.com/office/officeart/2005/8/layout/orgChart1"/>
    <dgm:cxn modelId="{3BFADBE5-56D7-4F3B-B0D9-A8BE109BF6DC}" type="presOf" srcId="{36F8B169-E241-4359-B30E-A5FAA2B62C2F}" destId="{28E151CF-0C0D-495A-A186-3F0E32BF8865}" srcOrd="0" destOrd="0" presId="urn:microsoft.com/office/officeart/2005/8/layout/orgChart1"/>
    <dgm:cxn modelId="{E8693C99-580B-462C-9B54-CBDF544A0272}" type="presOf" srcId="{CEBCF9A6-7CB1-4572-87DC-032B2C83B21A}" destId="{1906EA39-3363-41D8-B308-83C1739E218C}" srcOrd="1" destOrd="0" presId="urn:microsoft.com/office/officeart/2005/8/layout/orgChart1"/>
    <dgm:cxn modelId="{0D9E5A28-D753-4A43-AEB4-42D7E774C0C8}" type="presOf" srcId="{36F8B169-E241-4359-B30E-A5FAA2B62C2F}" destId="{748955C2-6FB6-471B-A7B6-75FF3BC3478C}" srcOrd="1" destOrd="0" presId="urn:microsoft.com/office/officeart/2005/8/layout/orgChart1"/>
    <dgm:cxn modelId="{E63E2E67-7A61-4AC9-B209-A264AD90B383}" type="presOf" srcId="{34FF34F8-1806-4972-BF91-70B387EF4F38}" destId="{07D512FE-28F4-43C2-A335-632FC11B9B4A}" srcOrd="0" destOrd="0" presId="urn:microsoft.com/office/officeart/2005/8/layout/orgChart1"/>
    <dgm:cxn modelId="{F12285EC-C59A-4F0C-BB3C-657028558B91}" type="presOf" srcId="{9D2073BF-7378-4542-AC41-AEB70F13174A}" destId="{8BE4CEB3-053C-461F-BE34-B54EC196D4E3}" srcOrd="0" destOrd="0" presId="urn:microsoft.com/office/officeart/2005/8/layout/orgChart1"/>
    <dgm:cxn modelId="{9C2EDA1D-5982-4629-8557-A074627C1F07}" srcId="{36F8B169-E241-4359-B30E-A5FAA2B62C2F}" destId="{390DC223-A358-4598-97C5-0175479AC0AD}" srcOrd="3" destOrd="0" parTransId="{73490CD3-DC45-4B8D-A0F9-279EE574A823}" sibTransId="{1D60443D-789C-4098-B357-C0F923F79134}"/>
    <dgm:cxn modelId="{AE1C1277-14CD-49DC-843A-F7452EE9F48B}" type="presOf" srcId="{42C2FE38-9BA0-46A0-976F-189F048B096F}" destId="{6F221AB8-1E26-43D6-8734-79492FC9A1AB}" srcOrd="0" destOrd="0" presId="urn:microsoft.com/office/officeart/2005/8/layout/orgChart1"/>
    <dgm:cxn modelId="{910BBE1D-EFD2-4191-B791-D368B5F84DA6}" type="presOf" srcId="{97D63800-9B3D-4F17-81D1-E2EB9DD127D7}" destId="{71711E40-CD00-4C34-BACF-43B9021CB642}" srcOrd="0" destOrd="0" presId="urn:microsoft.com/office/officeart/2005/8/layout/orgChart1"/>
    <dgm:cxn modelId="{1D3E0C8D-1F0F-4FB6-8E88-A9C94A71E517}" type="presOf" srcId="{D314FF0E-DF62-4B2E-AA0C-AC783AC8DEEE}" destId="{2368E114-9676-4344-A55E-6B0A7BE549F5}" srcOrd="0" destOrd="0" presId="urn:microsoft.com/office/officeart/2005/8/layout/orgChart1"/>
    <dgm:cxn modelId="{6A15D395-AD2B-4E1C-A1B0-E8ADA76D15A5}" type="presOf" srcId="{3C02164C-C749-441C-9E86-5D62CA7AD2F4}" destId="{17DE15F6-2CEB-46BE-AC81-8B0E5FD48865}" srcOrd="0" destOrd="0" presId="urn:microsoft.com/office/officeart/2005/8/layout/orgChart1"/>
    <dgm:cxn modelId="{95D195F5-4DFC-4A6C-BABE-7A2DC22FFC4B}" type="presOf" srcId="{EFEE5BF6-F9F8-4080-9BAE-5D24D3EB1E66}" destId="{D149F0C6-4EAA-432F-8E43-343CE34E4FD5}" srcOrd="0" destOrd="0" presId="urn:microsoft.com/office/officeart/2005/8/layout/orgChart1"/>
    <dgm:cxn modelId="{E7E91A5E-FBB7-4F43-8699-6D82078E90E1}" srcId="{05E4A0A4-A97F-4E1D-9A51-65A3282E0B6A}" destId="{9EA67007-209C-49B9-833B-886FC9FA92CA}" srcOrd="0" destOrd="0" parTransId="{3C02164C-C749-441C-9E86-5D62CA7AD2F4}" sibTransId="{D1FFD60E-8675-4AF3-8061-B93804EC3108}"/>
    <dgm:cxn modelId="{58B72217-81AF-48C2-AAB1-4BFDCB0F8077}" type="presOf" srcId="{2A9FED7F-A430-4428-9096-4B3BE17F3776}" destId="{E7E085C5-EE76-4BDB-8213-5FF676D04AFC}" srcOrd="0" destOrd="0" presId="urn:microsoft.com/office/officeart/2005/8/layout/orgChart1"/>
    <dgm:cxn modelId="{1495AF5E-58CB-43DE-A012-70643A8AA536}" type="presOf" srcId="{73490CD3-DC45-4B8D-A0F9-279EE574A823}" destId="{3DE841D8-A0C3-4181-B849-C1C70D3166BB}" srcOrd="0" destOrd="0" presId="urn:microsoft.com/office/officeart/2005/8/layout/orgChart1"/>
    <dgm:cxn modelId="{9FC6BE48-5794-4B47-B463-797412174B90}" type="presOf" srcId="{52E86680-B665-4E31-BDEA-982A1EF2100E}" destId="{C0AA4D3B-2FEC-4BAF-AEC6-83A90F737FF5}" srcOrd="0" destOrd="0" presId="urn:microsoft.com/office/officeart/2005/8/layout/orgChart1"/>
    <dgm:cxn modelId="{5AACF94B-C358-4DA2-84B9-A49323F70B6D}" srcId="{36F8B169-E241-4359-B30E-A5FAA2B62C2F}" destId="{CEBCF9A6-7CB1-4572-87DC-032B2C83B21A}" srcOrd="4" destOrd="0" parTransId="{6A5EAB8F-5F39-4EE1-8157-E9167A03F220}" sibTransId="{01420B51-4B6F-4489-AD10-0EEFA6245BA9}"/>
    <dgm:cxn modelId="{76E404F4-8CDB-4435-95E7-5A5C1E111376}" srcId="{32D275F6-3965-48B2-B4B3-943F48290E55}" destId="{D03FDA5B-3CB1-456B-A4FF-ED4960A49D1C}" srcOrd="0" destOrd="0" parTransId="{52E86680-B665-4E31-BDEA-982A1EF2100E}" sibTransId="{E6FF923A-1110-4911-A5E4-A054CEE53BCD}"/>
    <dgm:cxn modelId="{898DC5FD-F135-49A5-A3C1-36DCE0B58F8E}" type="presOf" srcId="{292D2AD9-262A-4129-8A54-8F14EBEAE652}" destId="{D735D556-60A6-4126-8036-9E9258640E93}" srcOrd="1" destOrd="0" presId="urn:microsoft.com/office/officeart/2005/8/layout/orgChart1"/>
    <dgm:cxn modelId="{EB4C31F2-33BE-4565-AF4D-85506517716D}" type="presOf" srcId="{DDA4229E-FE2F-4690-BA3A-9136BA21B7C4}" destId="{5203AAC3-80C3-450A-8F06-90E7AD74426B}" srcOrd="0" destOrd="0" presId="urn:microsoft.com/office/officeart/2005/8/layout/orgChart1"/>
    <dgm:cxn modelId="{4B06E6C1-FB75-4A46-8737-AEB4A55B580D}" type="presOf" srcId="{BBF32DDC-AEB3-4933-BEF2-2093F4F42C29}" destId="{A35218CC-AD6C-487B-8C6F-D40C15E3987F}" srcOrd="0" destOrd="0" presId="urn:microsoft.com/office/officeart/2005/8/layout/orgChart1"/>
    <dgm:cxn modelId="{9CCA9AEF-6757-4663-9A60-21BD39A7BEBC}" type="presOf" srcId="{C560ADAD-C00E-4FE2-8A89-B981696D7D7E}" destId="{CE235515-D9C7-4FCC-A1EF-C7CEEAA13FD8}" srcOrd="0" destOrd="0" presId="urn:microsoft.com/office/officeart/2005/8/layout/orgChart1"/>
    <dgm:cxn modelId="{7EB4D522-0EE1-4A73-A4BD-FFEB85EA0AC7}" srcId="{D03FDA5B-3CB1-456B-A4FF-ED4960A49D1C}" destId="{D2022F4A-B84A-490B-AC6C-03A4554E54FE}" srcOrd="0" destOrd="0" parTransId="{10156A5A-E07B-4844-8B38-CA061A9BC42D}" sibTransId="{C59C0081-FA0C-4775-AD21-2290529D9435}"/>
    <dgm:cxn modelId="{19004F9F-0148-4739-A7C8-7F6952AA85FD}" type="presOf" srcId="{07CC741E-DEC4-4B62-B798-F757A160C33E}" destId="{7ECB1CAE-3B3F-4743-B2A2-DDEC057FE5BB}" srcOrd="0" destOrd="0" presId="urn:microsoft.com/office/officeart/2005/8/layout/orgChart1"/>
    <dgm:cxn modelId="{70A96DE1-D102-4631-9349-0FD53BE0EF28}" srcId="{36F8B169-E241-4359-B30E-A5FAA2B62C2F}" destId="{1C684FF9-DA8F-408C-AA9A-B2B10FD30385}" srcOrd="0" destOrd="0" parTransId="{EF29532B-5035-4CCF-94C2-3BAF0208FDB9}" sibTransId="{824F6259-D704-4F89-8A52-16C364717A2D}"/>
    <dgm:cxn modelId="{E560DDF9-A6AF-4C5C-AB88-CA5D4121548D}" srcId="{CEBCF9A6-7CB1-4572-87DC-032B2C83B21A}" destId="{BF01FBB5-78B4-4DFA-8514-B4DE74C06EAE}" srcOrd="0" destOrd="0" parTransId="{085AB43F-D7A8-4160-B6FE-599063E5707D}" sibTransId="{C16AFE85-86BA-4646-B349-40D0297F1616}"/>
    <dgm:cxn modelId="{871B34EB-97A8-4AB1-B10D-EC9612948254}" srcId="{36F8B169-E241-4359-B30E-A5FAA2B62C2F}" destId="{07CC741E-DEC4-4B62-B798-F757A160C33E}" srcOrd="2" destOrd="0" parTransId="{325C0EEA-5DC9-4243-86A6-87ACE7694E70}" sibTransId="{DCC81F14-2C5B-4A45-B23E-27A54E1584D8}"/>
    <dgm:cxn modelId="{E8125143-A0C0-41EB-A630-128A0723A74A}" type="presOf" srcId="{2E7C6414-84D7-4591-98FB-4441765FDA5A}" destId="{DD0E7C2C-5C79-44DC-B10D-5F3734C01B9A}" srcOrd="0" destOrd="0" presId="urn:microsoft.com/office/officeart/2005/8/layout/orgChart1"/>
    <dgm:cxn modelId="{C3F8F2AF-C91D-4160-B5E6-E294F291923D}" type="presOf" srcId="{ECEC7580-6A0A-4E65-99FD-ED448AFD9A6E}" destId="{AEB23934-6FDC-422E-85A2-CE63EAC8F8B7}" srcOrd="1" destOrd="0" presId="urn:microsoft.com/office/officeart/2005/8/layout/orgChart1"/>
    <dgm:cxn modelId="{8744C461-1891-49D6-B8C5-F52E03F302BE}" type="presOf" srcId="{8196F92D-5434-4E34-8A26-4F4D70FBCA71}" destId="{FB3DB740-0635-4BB2-8C92-C6AA6511162C}" srcOrd="0" destOrd="0" presId="urn:microsoft.com/office/officeart/2005/8/layout/orgChart1"/>
    <dgm:cxn modelId="{225B937D-9F88-49BA-A430-4831CF336EA6}" type="presOf" srcId="{11323C5D-9C53-4EFB-A8C6-38FCFCECEB52}" destId="{5A36E469-7253-4A04-B2A9-0C5AAC38FE9E}" srcOrd="1" destOrd="0" presId="urn:microsoft.com/office/officeart/2005/8/layout/orgChart1"/>
    <dgm:cxn modelId="{9FEBFEF4-E7B0-4E55-B904-1636F7D423F8}" type="presOf" srcId="{1EF2F452-AC50-4E05-981D-253E77707652}" destId="{5DD166AC-FEAC-4742-8E26-CC42B9B2A825}" srcOrd="0" destOrd="0" presId="urn:microsoft.com/office/officeart/2005/8/layout/orgChart1"/>
    <dgm:cxn modelId="{ED658E2F-7213-4088-A7C2-CA4D08D01DFB}" type="presOf" srcId="{D112A592-960F-4147-8404-C342114218AB}" destId="{7BD18BFE-CC35-40AF-AD95-52FC531273D3}" srcOrd="0" destOrd="0" presId="urn:microsoft.com/office/officeart/2005/8/layout/orgChart1"/>
    <dgm:cxn modelId="{C34149F9-CB38-4F24-9465-CC3DE717EC94}" srcId="{246C4EF8-1B79-4F4E-9057-FB78A5AFFD09}" destId="{3254986D-554D-445B-A9DE-D9E8170EECC6}" srcOrd="0" destOrd="0" parTransId="{C5C6FD18-0B19-414C-AB5A-A03D780DC274}" sibTransId="{7FD95136-3281-46FB-A618-02D20412F105}"/>
    <dgm:cxn modelId="{7D5E5076-C617-4AD5-B81C-32F751451D6C}" type="presOf" srcId="{BF01FBB5-78B4-4DFA-8514-B4DE74C06EAE}" destId="{1373AE5A-342A-49BE-8D87-7CD47C96531F}" srcOrd="1" destOrd="0" presId="urn:microsoft.com/office/officeart/2005/8/layout/orgChart1"/>
    <dgm:cxn modelId="{20BA6765-16DD-4428-BB56-987898854AEB}" type="presOf" srcId="{6CB356A3-802E-4A77-AE22-7AFE203DF34E}" destId="{9B4290F9-CB6B-4638-99F7-422A9D0352A2}" srcOrd="0" destOrd="0" presId="urn:microsoft.com/office/officeart/2005/8/layout/orgChart1"/>
    <dgm:cxn modelId="{86C04A3F-F6CD-412B-A407-46B28E84E1E6}" srcId="{AE21DA29-6444-4551-B788-4CEB4B74D17C}" destId="{340BA854-B091-4F56-A183-F7F0451590F6}" srcOrd="0" destOrd="0" parTransId="{31D54160-E23F-436B-9D54-B0A7DE05D93B}" sibTransId="{356F5808-DF6F-40DD-B0D4-0A760E02999E}"/>
    <dgm:cxn modelId="{3FCE45FF-2CC2-413C-827A-D7CA462C33E8}" type="presOf" srcId="{6A98F0E1-847C-4EC1-A953-7FC940F5906C}" destId="{92F61393-323D-46E1-9D68-6A7D6181F8F8}" srcOrd="0" destOrd="0" presId="urn:microsoft.com/office/officeart/2005/8/layout/orgChart1"/>
    <dgm:cxn modelId="{BE0D2B6D-CE95-4420-A377-A33A7C59AC98}" type="presOf" srcId="{5BB7FBC2-0217-47E0-9E43-036A67206797}" destId="{D41DF27A-BBA9-4673-96D9-1E7726E3E694}" srcOrd="0" destOrd="0" presId="urn:microsoft.com/office/officeart/2005/8/layout/orgChart1"/>
    <dgm:cxn modelId="{DF90BDEC-AE4D-4395-9D05-0B2E75D77EF5}" type="presOf" srcId="{DC2F503D-F4EB-45E5-A845-F8C37F0EDC9F}" destId="{0CADABDC-691D-4255-9545-73E6C4E9244F}" srcOrd="0" destOrd="0" presId="urn:microsoft.com/office/officeart/2005/8/layout/orgChart1"/>
    <dgm:cxn modelId="{1B7BBA2F-D04E-4348-8DCD-FA8C0BF3E8A5}" type="presOf" srcId="{3254986D-554D-445B-A9DE-D9E8170EECC6}" destId="{0463B13F-05B2-43BD-82A0-7481C6C9ECB8}" srcOrd="0" destOrd="0" presId="urn:microsoft.com/office/officeart/2005/8/layout/orgChart1"/>
    <dgm:cxn modelId="{B7D0ED71-A689-4D5C-B502-550E7FD3E89E}" type="presOf" srcId="{0AA2A80B-0D50-40CB-B5C0-12205D144CB1}" destId="{11308BE5-8421-4ACA-97F7-800E652F2AC1}" srcOrd="1" destOrd="0" presId="urn:microsoft.com/office/officeart/2005/8/layout/orgChart1"/>
    <dgm:cxn modelId="{8992F60E-AE24-4929-81E6-F695772F1E3E}" type="presOf" srcId="{D0E2BBDA-E48C-486E-8647-CC4941D59504}" destId="{4879131B-C68F-4A20-902E-0AEA673A9DB9}" srcOrd="0" destOrd="0" presId="urn:microsoft.com/office/officeart/2005/8/layout/orgChart1"/>
    <dgm:cxn modelId="{3D687293-A2A8-4ACF-AFE2-F494A2A2A447}" srcId="{15E82B75-DBE9-4EB6-BCDC-7DD95FA4715D}" destId="{9BD28A36-8CE9-47B3-AF57-91BD6C1DE768}" srcOrd="0" destOrd="0" parTransId="{2C67EB3F-863A-4DED-BD0A-DCF52325C7BB}" sibTransId="{55A6D95F-B754-41EE-8EF4-3258359CE06A}"/>
    <dgm:cxn modelId="{02B6B880-4F21-4204-9DC8-BF24290583FC}" srcId="{DC44BFED-B9E4-4743-93D6-BFACFD42C33E}" destId="{2AC6C22B-E754-4DF1-AFF8-FC9D952ED454}" srcOrd="0" destOrd="0" parTransId="{20695966-43E1-4689-AA04-333B64E65894}" sibTransId="{E8137589-4C15-49EF-91F5-FD45FDCE2686}"/>
    <dgm:cxn modelId="{C0C6006D-A10D-4BBE-A835-D25CBDA942B6}" type="presOf" srcId="{A8F7AF91-36C0-47C9-BEE4-0A4B3EA8434B}" destId="{A4E89814-5019-412C-AF70-7A92BD5F195B}" srcOrd="0" destOrd="0" presId="urn:microsoft.com/office/officeart/2005/8/layout/orgChart1"/>
    <dgm:cxn modelId="{19653E8C-E169-4429-84B6-0741D084951B}" srcId="{CE5422EF-D27E-4F9D-8B9F-2A69360A16C9}" destId="{36F8B169-E241-4359-B30E-A5FAA2B62C2F}" srcOrd="3" destOrd="0" parTransId="{355E2C71-EB79-488A-8B9F-AC2DBEEC4376}" sibTransId="{770A9505-E79A-48D8-8292-CFED09335D4B}"/>
    <dgm:cxn modelId="{03AE35DE-0112-4B5D-B34F-7A45DAFBC50C}" type="presOf" srcId="{524BF833-A005-42C1-B1DB-AA6B8F88A7AE}" destId="{5FF772CA-0771-492B-BAE9-B2C2EEE429B1}" srcOrd="0" destOrd="0" presId="urn:microsoft.com/office/officeart/2005/8/layout/orgChart1"/>
    <dgm:cxn modelId="{DECC637E-ADB8-4318-AB7F-A1F142A767A4}" type="presOf" srcId="{E6937FC8-90AE-457A-9915-A4A333DCDC10}" destId="{FC6118C9-3369-42DB-A707-39554B7579C1}" srcOrd="1" destOrd="0" presId="urn:microsoft.com/office/officeart/2005/8/layout/orgChart1"/>
    <dgm:cxn modelId="{B282A556-A449-4C69-BA0B-F657B70479AD}" srcId="{CE5422EF-D27E-4F9D-8B9F-2A69360A16C9}" destId="{A2BA9345-0E7E-40E8-A6AC-87A62259639B}" srcOrd="1" destOrd="0" parTransId="{34FF34F8-1806-4972-BF91-70B387EF4F38}" sibTransId="{E9F12BFB-250D-4341-9637-55133F5D8B69}"/>
    <dgm:cxn modelId="{99A63F96-06C3-4677-A81B-95AE82A5D8DE}" type="presOf" srcId="{AF0F8FE9-48D5-4D6C-8855-428462F63479}" destId="{A46A5F62-3EC6-4F41-81E2-1AE48D5A974E}" srcOrd="1" destOrd="0" presId="urn:microsoft.com/office/officeart/2005/8/layout/orgChart1"/>
    <dgm:cxn modelId="{78F23C0B-1F98-4997-B4B1-0F8CAD6C2827}" type="presOf" srcId="{7D2A5138-3E51-48F0-9316-B6E8C3BBAE6C}" destId="{D5078320-7B31-43F9-B2A8-20056A277E3C}" srcOrd="0" destOrd="0" presId="urn:microsoft.com/office/officeart/2005/8/layout/orgChart1"/>
    <dgm:cxn modelId="{BB6488A7-820D-4F21-89F1-7AAD2C498DBE}" type="presOf" srcId="{42C2FE38-9BA0-46A0-976F-189F048B096F}" destId="{735E4CDF-E614-475D-862B-B23C2488E9D2}" srcOrd="1" destOrd="0" presId="urn:microsoft.com/office/officeart/2005/8/layout/orgChart1"/>
    <dgm:cxn modelId="{F3EF62F8-2162-4040-A693-D796DCBF91AD}" type="presOf" srcId="{9DF50DD0-C642-4CB2-9DE4-0EA746B0C9E0}" destId="{4D4FD729-D0EC-4148-B754-3003B9CDAF95}" srcOrd="0" destOrd="0" presId="urn:microsoft.com/office/officeart/2005/8/layout/orgChart1"/>
    <dgm:cxn modelId="{8ED90524-0D51-47EE-8FD5-0FD0DFDA090A}" type="presOf" srcId="{D03FDA5B-3CB1-456B-A4FF-ED4960A49D1C}" destId="{8C1EA674-878B-40F1-88BD-909130997EAA}" srcOrd="1" destOrd="0" presId="urn:microsoft.com/office/officeart/2005/8/layout/orgChart1"/>
    <dgm:cxn modelId="{541FB44D-CDAC-4D37-B936-3D3B5F2FECE4}" type="presOf" srcId="{D2022F4A-B84A-490B-AC6C-03A4554E54FE}" destId="{88FB64FC-6668-42F5-A78B-B3E66A3B833F}" srcOrd="0" destOrd="0" presId="urn:microsoft.com/office/officeart/2005/8/layout/orgChart1"/>
    <dgm:cxn modelId="{0053C26A-E21A-4090-A99B-51E5E38ED158}" srcId="{A2BA9345-0E7E-40E8-A6AC-87A62259639B}" destId="{D314FF0E-DF62-4B2E-AA0C-AC783AC8DEEE}" srcOrd="0" destOrd="0" parTransId="{77FAFFE7-1761-4BCD-9480-C6305DB456ED}" sibTransId="{624CA109-C6C1-452C-9808-208318708897}"/>
    <dgm:cxn modelId="{5EAAAA58-ECA0-4599-A5CB-DA44766C3ADA}" type="presOf" srcId="{577CAA38-0B57-45B0-BF4E-F73E51AEBB6F}" destId="{CEAAA28A-6247-4EAE-96C1-7ADA266E5C16}" srcOrd="0" destOrd="0" presId="urn:microsoft.com/office/officeart/2005/8/layout/orgChart1"/>
    <dgm:cxn modelId="{2C287805-1285-4709-A4AD-EC41078BDA71}" type="presOf" srcId="{9EA67007-209C-49B9-833B-886FC9FA92CA}" destId="{AA96DB60-C29D-450B-9ECA-D6B0F731D4C0}" srcOrd="1" destOrd="0" presId="urn:microsoft.com/office/officeart/2005/8/layout/orgChart1"/>
    <dgm:cxn modelId="{ACFB5076-A36F-4C64-BF4A-297F4BC561FF}" type="presOf" srcId="{25E23B3A-A817-4E19-BEEA-CD65911D7205}" destId="{796377A7-14E5-48CC-B7F7-5C447006CCBC}" srcOrd="0" destOrd="0" presId="urn:microsoft.com/office/officeart/2005/8/layout/orgChart1"/>
    <dgm:cxn modelId="{F7A8E70B-45B5-4BEC-A2F1-89AEE2ACAE7A}" srcId="{CE5422EF-D27E-4F9D-8B9F-2A69360A16C9}" destId="{2E7C6414-84D7-4591-98FB-4441765FDA5A}" srcOrd="2" destOrd="0" parTransId="{67562E54-FE62-47FC-B325-51387D141A26}" sibTransId="{EF092DDD-69D7-483F-9983-7532BC88375B}"/>
    <dgm:cxn modelId="{A53F0418-C22E-4A99-89F6-F9E5EB9259B5}" srcId="{D7431C1B-D175-46AD-BF25-41588F848FE5}" destId="{ECEC7580-6A0A-4E65-99FD-ED448AFD9A6E}" srcOrd="0" destOrd="0" parTransId="{475DD539-17C3-4744-AC80-7A668A76B527}" sibTransId="{4FA8F895-3E6D-46C7-AA89-1540A2019FA8}"/>
    <dgm:cxn modelId="{F84F3375-F52E-4C4D-B569-B495B8320B60}" srcId="{36F8B169-E241-4359-B30E-A5FAA2B62C2F}" destId="{0AA2A80B-0D50-40CB-B5C0-12205D144CB1}" srcOrd="1" destOrd="0" parTransId="{622DCE46-208D-4F4D-A497-9428458148C6}" sibTransId="{ECB17FC0-3861-4023-99B0-A43EEA532F71}"/>
    <dgm:cxn modelId="{6DC22191-F3C9-4618-BEA8-DB5A71A78230}" srcId="{BF01FBB5-78B4-4DFA-8514-B4DE74C06EAE}" destId="{2044E78C-2DFA-4B62-8437-4ADFD198B28D}" srcOrd="0" destOrd="0" parTransId="{D7EE4D63-E8C9-4A06-B329-3616C8688CF6}" sibTransId="{BBDFCFF4-B132-4DBB-BE6A-8C63620BB30F}"/>
    <dgm:cxn modelId="{6EB73DC7-28EF-478A-82BB-19195BD40157}" type="presOf" srcId="{77FAFFE7-1761-4BCD-9480-C6305DB456ED}" destId="{EC630752-054E-449C-AB01-41C79131B9A9}" srcOrd="0" destOrd="0" presId="urn:microsoft.com/office/officeart/2005/8/layout/orgChart1"/>
    <dgm:cxn modelId="{62D7BC94-B9D6-4411-B11B-2A68F7D69777}" type="presOf" srcId="{A82B1D28-5188-4DFB-B76A-24101B18299B}" destId="{34673C46-01B7-40BE-87B1-B5863A78A6E9}" srcOrd="1" destOrd="0" presId="urn:microsoft.com/office/officeart/2005/8/layout/orgChart1"/>
    <dgm:cxn modelId="{57ACE35E-4709-452F-9420-8943E919BADF}" type="presOf" srcId="{9DF50DD0-C642-4CB2-9DE4-0EA746B0C9E0}" destId="{9610DD93-2889-4327-A4FA-21DCC212E322}" srcOrd="1" destOrd="0" presId="urn:microsoft.com/office/officeart/2005/8/layout/orgChart1"/>
    <dgm:cxn modelId="{4ACAD108-505C-480F-B717-2722B9317380}" type="presOf" srcId="{11323C5D-9C53-4EFB-A8C6-38FCFCECEB52}" destId="{B11A2F39-7900-4C9C-9025-CD291048B804}" srcOrd="0" destOrd="0" presId="urn:microsoft.com/office/officeart/2005/8/layout/orgChart1"/>
    <dgm:cxn modelId="{0550C23D-8EB3-4F06-9528-CCB2CFA085C4}" type="presOf" srcId="{AE21DA29-6444-4551-B788-4CEB4B74D17C}" destId="{8D3881C2-B833-410B-BDBF-61CCC169765A}" srcOrd="0" destOrd="0" presId="urn:microsoft.com/office/officeart/2005/8/layout/orgChart1"/>
    <dgm:cxn modelId="{BE4D4488-45CA-432A-B065-0B2148D1A044}" type="presOf" srcId="{1C684FF9-DA8F-408C-AA9A-B2B10FD30385}" destId="{0495FF84-0A6F-4988-8813-8868B44E8F4A}" srcOrd="1" destOrd="0" presId="urn:microsoft.com/office/officeart/2005/8/layout/orgChart1"/>
    <dgm:cxn modelId="{FF3EF1E5-3BCE-4757-8ADE-878120EDF5CE}" srcId="{AADF2FBF-517B-407A-9497-ACD66CB1DA75}" destId="{246C4EF8-1B79-4F4E-9057-FB78A5AFFD09}" srcOrd="0" destOrd="0" parTransId="{8EA89451-59D9-41BD-99B3-90531E04A926}" sibTransId="{5A21582F-93DC-4B18-8537-2AE255F0DCD0}"/>
    <dgm:cxn modelId="{82C6BA1F-6AED-4E1F-9357-1145FD0184C5}" type="presOf" srcId="{9C5C609F-EA0F-4B7A-ADF5-BEFF2C2C13F1}" destId="{18E1DE1A-379B-4842-8812-DF5D850DE50A}" srcOrd="1" destOrd="0" presId="urn:microsoft.com/office/officeart/2005/8/layout/orgChart1"/>
    <dgm:cxn modelId="{A3B9F581-AA19-4762-BEF5-9844F18037AA}" type="presOf" srcId="{31B2ED42-F816-4775-98E7-84F40493DA59}" destId="{D9121A4A-FA55-4158-A116-974D54067D0E}" srcOrd="0" destOrd="0" presId="urn:microsoft.com/office/officeart/2005/8/layout/orgChart1"/>
    <dgm:cxn modelId="{368B7CCC-FBAA-4D2F-AE2C-8ED1B6312910}" type="presOf" srcId="{D314FF0E-DF62-4B2E-AA0C-AC783AC8DEEE}" destId="{E07D6155-52C7-4A9D-B64C-5B72BCACA310}" srcOrd="1" destOrd="0" presId="urn:microsoft.com/office/officeart/2005/8/layout/orgChart1"/>
    <dgm:cxn modelId="{EA2C44E1-4820-4CD1-B3AD-E555A9DF6DBA}" type="presOf" srcId="{E6937FC8-90AE-457A-9915-A4A333DCDC10}" destId="{97CF3EED-86A7-485D-9F64-3091B81B3AD8}" srcOrd="0" destOrd="0" presId="urn:microsoft.com/office/officeart/2005/8/layout/orgChart1"/>
    <dgm:cxn modelId="{16282E12-1F18-4554-B1BD-4D6A253ACB8A}" type="presOf" srcId="{3A46EF76-DC6A-4A2E-AF96-DD3A91E98224}" destId="{FB63FAEA-1A1B-4074-91BF-DCB5BD16F261}" srcOrd="0" destOrd="0" presId="urn:microsoft.com/office/officeart/2005/8/layout/orgChart1"/>
    <dgm:cxn modelId="{0D862842-B8FC-4AD4-A3F9-98E0ED5F1594}" srcId="{292D2AD9-262A-4129-8A54-8F14EBEAE652}" destId="{D7431C1B-D175-46AD-BF25-41588F848FE5}" srcOrd="0" destOrd="0" parTransId="{8196F92D-5434-4E34-8A26-4F4D70FBCA71}" sibTransId="{FF5AC258-FD6F-4FF2-811F-FAE4394E71F4}"/>
    <dgm:cxn modelId="{A4753BF6-3221-44E1-A4A3-9134FEC21915}" srcId="{73714603-BE67-4E0A-8442-37E860C0FBD4}" destId="{42C2FE38-9BA0-46A0-976F-189F048B096F}" srcOrd="0" destOrd="0" parTransId="{7DF2ED80-8379-4A4D-975C-E941BDF82B8E}" sibTransId="{060CECD5-D527-4092-A3E0-75FF4A12591B}"/>
    <dgm:cxn modelId="{A8E2EEAF-A927-4E64-A323-430920D99CD3}" type="presOf" srcId="{6616263B-0848-4A3F-8E60-248257130355}" destId="{42FB0289-C17B-4C23-831D-68540D6425A7}" srcOrd="0" destOrd="0" presId="urn:microsoft.com/office/officeart/2005/8/layout/orgChart1"/>
    <dgm:cxn modelId="{00EC7FA3-A8D1-4DEF-9950-5F1362B94F87}" srcId="{9EA67007-209C-49B9-833B-886FC9FA92CA}" destId="{97D63800-9B3D-4F17-81D1-E2EB9DD127D7}" srcOrd="0" destOrd="0" parTransId="{7D2A5138-3E51-48F0-9316-B6E8C3BBAE6C}" sibTransId="{0B9DC098-96F5-4BDA-83CB-ACA3B848D9CF}"/>
    <dgm:cxn modelId="{3F7C96A1-B5EC-4202-A674-0CA2240D16A1}" type="presOf" srcId="{CE5422EF-D27E-4F9D-8B9F-2A69360A16C9}" destId="{DEA08EA0-1645-49B7-B82E-C93E76C061F5}" srcOrd="1" destOrd="0" presId="urn:microsoft.com/office/officeart/2005/8/layout/orgChart1"/>
    <dgm:cxn modelId="{8C794562-792A-449D-A517-965E14CBF3D0}" type="presOf" srcId="{2AC6C22B-E754-4DF1-AFF8-FC9D952ED454}" destId="{75642253-DBFB-45B1-8FFC-85BF49D6482C}" srcOrd="0" destOrd="0" presId="urn:microsoft.com/office/officeart/2005/8/layout/orgChart1"/>
    <dgm:cxn modelId="{5BE52FF9-A15B-4EF2-8D46-66D6C2E4BB03}" type="presOf" srcId="{BBF32DDC-AEB3-4933-BEF2-2093F4F42C29}" destId="{049E1BA8-977E-4346-ACC8-38A3DBCCDD86}" srcOrd="1" destOrd="0" presId="urn:microsoft.com/office/officeart/2005/8/layout/orgChart1"/>
    <dgm:cxn modelId="{0A4585BE-FC7E-4568-BFAA-CB713DC1C660}" type="presOf" srcId="{2A9FED7F-A430-4428-9096-4B3BE17F3776}" destId="{DA6D131A-5815-4013-AB8E-6C80DF292322}" srcOrd="1" destOrd="0" presId="urn:microsoft.com/office/officeart/2005/8/layout/orgChart1"/>
    <dgm:cxn modelId="{C187785F-CA94-4558-AED2-785D748C3517}" type="presOf" srcId="{2044E78C-2DFA-4B62-8437-4ADFD198B28D}" destId="{BC9B15E4-EDAC-4B69-AA1D-CF681CE64EC9}" srcOrd="0" destOrd="0" presId="urn:microsoft.com/office/officeart/2005/8/layout/orgChart1"/>
    <dgm:cxn modelId="{0C8CDAD5-52E9-4281-9485-5B7DD9A4F96C}" type="presOf" srcId="{390DC223-A358-4598-97C5-0175479AC0AD}" destId="{380B1980-85D9-4428-A959-E181DE755486}" srcOrd="1" destOrd="0" presId="urn:microsoft.com/office/officeart/2005/8/layout/orgChart1"/>
    <dgm:cxn modelId="{4B20CD80-5958-42F4-8D3E-0825E31F5289}" type="presOf" srcId="{73714603-BE67-4E0A-8442-37E860C0FBD4}" destId="{78ECB342-1619-401E-9425-1BE2FF9CED3F}" srcOrd="1" destOrd="0" presId="urn:microsoft.com/office/officeart/2005/8/layout/orgChart1"/>
    <dgm:cxn modelId="{489DC09E-83C4-4349-BF1C-EEA51CF036E1}" type="presOf" srcId="{8EA89451-59D9-41BD-99B3-90531E04A926}" destId="{347671B8-FA1B-450B-98E9-C54B2C381A3B}" srcOrd="0" destOrd="0" presId="urn:microsoft.com/office/officeart/2005/8/layout/orgChart1"/>
    <dgm:cxn modelId="{CCEAD383-A301-493D-B992-5AFA09D2B507}" srcId="{CEBCF9A6-7CB1-4572-87DC-032B2C83B21A}" destId="{66FDE5CB-1985-4D3D-8B5D-0D0BE77C6E94}" srcOrd="1" destOrd="0" parTransId="{C9A5A60D-09B9-4669-A6BA-253EC1492B13}" sibTransId="{4675A1CD-98B0-42A4-A45D-071DF408BBEA}"/>
    <dgm:cxn modelId="{D763B2D2-D77A-498E-9714-6FB07448E9B2}" srcId="{2E7C6414-84D7-4591-98FB-4441765FDA5A}" destId="{24A27914-099F-4800-8D7F-5D73BC96A06A}" srcOrd="0" destOrd="0" parTransId="{C41F3919-50F9-4735-B182-64A946942E74}" sibTransId="{28A5ABDD-29E5-46B4-B54C-5E82B7B08A01}"/>
    <dgm:cxn modelId="{E552F9C1-5041-4A05-8352-4688126AB84C}" type="presOf" srcId="{9C5C609F-EA0F-4B7A-ADF5-BEFF2C2C13F1}" destId="{F3EA4DCD-8B0C-4BF9-801D-3118AEB9CE72}" srcOrd="0" destOrd="0" presId="urn:microsoft.com/office/officeart/2005/8/layout/orgChart1"/>
    <dgm:cxn modelId="{F93CB967-9F52-4D17-A34C-85F76FE7DA0B}" srcId="{ECEC7580-6A0A-4E65-99FD-ED448AFD9A6E}" destId="{11323C5D-9C53-4EFB-A8C6-38FCFCECEB52}" srcOrd="0" destOrd="0" parTransId="{6BB68DAD-A3E7-4539-BC3A-42D51A020E81}" sibTransId="{83B310FB-ECBD-41EA-974F-7A24F56C4B80}"/>
    <dgm:cxn modelId="{4CB90319-587C-4E5F-8846-949BD0FB8800}" type="presOf" srcId="{D7EE4D63-E8C9-4A06-B329-3616C8688CF6}" destId="{412F7F7A-5C7C-4EFB-8900-38EE79256461}" srcOrd="0" destOrd="0" presId="urn:microsoft.com/office/officeart/2005/8/layout/orgChart1"/>
    <dgm:cxn modelId="{41303560-6163-4984-BA15-199CFDC13B7C}" type="presOf" srcId="{AF0F8FE9-48D5-4D6C-8855-428462F63479}" destId="{B921874F-14FD-46C1-8CFE-177383D36FE6}" srcOrd="0" destOrd="0" presId="urn:microsoft.com/office/officeart/2005/8/layout/orgChart1"/>
    <dgm:cxn modelId="{1195A8B4-B059-4A2C-B1AF-A2B78E347C5A}" type="presOf" srcId="{10156A5A-E07B-4844-8B38-CA061A9BC42D}" destId="{69F5EB16-3700-46FE-9678-1DC558844863}" srcOrd="0" destOrd="0" presId="urn:microsoft.com/office/officeart/2005/8/layout/orgChart1"/>
    <dgm:cxn modelId="{62423F2C-6478-4003-98D4-49EE0696E1BD}" srcId="{07CC741E-DEC4-4B62-B798-F757A160C33E}" destId="{2A9FED7F-A430-4428-9096-4B3BE17F3776}" srcOrd="0" destOrd="0" parTransId="{577CAA38-0B57-45B0-BF4E-F73E51AEBB6F}" sibTransId="{E4A77D81-886B-4FFC-BE6A-D8B27A4D2656}"/>
    <dgm:cxn modelId="{23D5429B-EFE9-4144-BDA6-7B71BE812A19}" type="presOf" srcId="{D7431C1B-D175-46AD-BF25-41588F848FE5}" destId="{A4D6BBC4-5A7F-4C33-917B-4A9A68253663}" srcOrd="0" destOrd="0" presId="urn:microsoft.com/office/officeart/2005/8/layout/orgChart1"/>
    <dgm:cxn modelId="{5A528323-A7B7-489E-BEED-8AA1B209E361}" type="presOf" srcId="{67562E54-FE62-47FC-B325-51387D141A26}" destId="{E4DB2E33-A9AB-4680-98CD-FB859C1EB496}" srcOrd="0" destOrd="0" presId="urn:microsoft.com/office/officeart/2005/8/layout/orgChart1"/>
    <dgm:cxn modelId="{5167A354-39D2-4AFF-9E72-A1AF1D1689B8}" type="presOf" srcId="{31B2ED42-F816-4775-98E7-84F40493DA59}" destId="{A0C63691-689A-4993-BEC9-3D602141DE57}" srcOrd="1" destOrd="0" presId="urn:microsoft.com/office/officeart/2005/8/layout/orgChart1"/>
    <dgm:cxn modelId="{F4F872B3-9171-4167-A750-CEADBCC9D822}" type="presOf" srcId="{73714603-BE67-4E0A-8442-37E860C0FBD4}" destId="{94C977BE-40E9-45E3-8EF6-69EAF9607429}" srcOrd="0" destOrd="0" presId="urn:microsoft.com/office/officeart/2005/8/layout/orgChart1"/>
    <dgm:cxn modelId="{1A26F4D1-8EC4-428B-92CF-DE32F5B2BAE0}" type="presOf" srcId="{A2BA9345-0E7E-40E8-A6AC-87A62259639B}" destId="{BF39BC39-73D2-4FA0-9404-C49CB506F0DA}" srcOrd="1" destOrd="0" presId="urn:microsoft.com/office/officeart/2005/8/layout/orgChart1"/>
    <dgm:cxn modelId="{4CB21200-C1F6-4D23-95B0-9B0BE052148F}" type="presOf" srcId="{05E4A0A4-A97F-4E1D-9A51-65A3282E0B6A}" destId="{0EBE4DEF-389C-4A91-B4C1-13B1ECD33C37}" srcOrd="1" destOrd="0" presId="urn:microsoft.com/office/officeart/2005/8/layout/orgChart1"/>
    <dgm:cxn modelId="{D0A8F084-F25E-4C35-B116-BE6EF081BFA2}" type="presOf" srcId="{C9A5A60D-09B9-4669-A6BA-253EC1492B13}" destId="{6660132F-00DF-4BA4-BB26-DFFD3ACC6731}" srcOrd="0" destOrd="0" presId="urn:microsoft.com/office/officeart/2005/8/layout/orgChart1"/>
    <dgm:cxn modelId="{46433F1C-1386-4875-A283-7C81FB99E212}" type="presOf" srcId="{DC44BFED-B9E4-4743-93D6-BFACFD42C33E}" destId="{A1CB1A20-BB62-4D85-9719-A70AF61001B7}" srcOrd="0" destOrd="0" presId="urn:microsoft.com/office/officeart/2005/8/layout/orgChart1"/>
    <dgm:cxn modelId="{82BB24B6-90E9-4C84-9D5E-006C8575A245}" type="presOf" srcId="{7739F131-9DD6-400C-A799-09141176EA1B}" destId="{BF508562-16C3-494B-9DED-CC41C1BE65FA}" srcOrd="0" destOrd="0" presId="urn:microsoft.com/office/officeart/2005/8/layout/orgChart1"/>
    <dgm:cxn modelId="{F32B033E-2FB7-46AB-BAF7-D74A26AD5E06}" type="presOf" srcId="{A82B1D28-5188-4DFB-B76A-24101B18299B}" destId="{47BD8BE6-C7D6-4081-9076-C8122F1A5B1C}" srcOrd="0" destOrd="0" presId="urn:microsoft.com/office/officeart/2005/8/layout/orgChart1"/>
    <dgm:cxn modelId="{4774A121-D294-45C0-9F55-ABE373EB0877}" type="presOf" srcId="{D112A592-960F-4147-8404-C342114218AB}" destId="{CE7B9BB0-E561-4AD2-80E1-85130E185719}" srcOrd="1" destOrd="0" presId="urn:microsoft.com/office/officeart/2005/8/layout/orgChart1"/>
    <dgm:cxn modelId="{47311A55-62FB-4E4D-AB67-D609BECB9572}" type="presOf" srcId="{9BD28A36-8CE9-47B3-AF57-91BD6C1DE768}" destId="{4A0266E1-F0F4-4539-B195-92822F2D4FEB}" srcOrd="0" destOrd="0" presId="urn:microsoft.com/office/officeart/2005/8/layout/orgChart1"/>
    <dgm:cxn modelId="{3933EE1B-D9E8-41AC-9718-D0D4695CC008}" type="presOf" srcId="{340BA854-B091-4F56-A183-F7F0451590F6}" destId="{6F89962F-B771-46A6-A8F8-B76328510FBF}" srcOrd="1" destOrd="0" presId="urn:microsoft.com/office/officeart/2005/8/layout/orgChart1"/>
    <dgm:cxn modelId="{57E3F12A-E137-4A7B-8D36-31B9FBB36DFA}" srcId="{7739F131-9DD6-400C-A799-09141176EA1B}" destId="{CE5422EF-D27E-4F9D-8B9F-2A69360A16C9}" srcOrd="0" destOrd="0" parTransId="{A6AD4E1B-9849-4B47-9927-2A77340EAF2E}" sibTransId="{C73956E2-6658-45DC-AADD-1CEFAFE5A619}"/>
    <dgm:cxn modelId="{262D6C26-EA85-4314-B10C-6D68D2A943D2}" type="presOf" srcId="{C5C6FD18-0B19-414C-AB5A-A03D780DC274}" destId="{42C5FCF2-D18B-4428-A64F-D2CDE61DC017}" srcOrd="0" destOrd="0" presId="urn:microsoft.com/office/officeart/2005/8/layout/orgChart1"/>
    <dgm:cxn modelId="{35BF3346-40AB-4642-A0EC-D5D3975562F1}" srcId="{CE5422EF-D27E-4F9D-8B9F-2A69360A16C9}" destId="{D112A592-960F-4147-8404-C342114218AB}" srcOrd="0" destOrd="0" parTransId="{DC2F503D-F4EB-45E5-A845-F8C37F0EDC9F}" sibTransId="{B204798A-90C0-4F1B-87C4-7F7F3601634A}"/>
    <dgm:cxn modelId="{25C246BE-7EE5-42C4-A52A-9EE96AF0B34F}" type="presOf" srcId="{43FB9FC0-EDA5-4C9B-9CC6-72B0EA5AB868}" destId="{7E01AE1E-A981-4BAC-A578-4C0C1C65297E}" srcOrd="0" destOrd="0" presId="urn:microsoft.com/office/officeart/2005/8/layout/orgChart1"/>
    <dgm:cxn modelId="{3A46CBAA-CE39-4A63-88D7-B278B777D5EA}" srcId="{0AA2A80B-0D50-40CB-B5C0-12205D144CB1}" destId="{EFEE5BF6-F9F8-4080-9BAE-5D24D3EB1E66}" srcOrd="0" destOrd="0" parTransId="{6CB356A3-802E-4A77-AE22-7AFE203DF34E}" sibTransId="{7CD15972-0A1E-43B3-BF01-7660F57177F6}"/>
    <dgm:cxn modelId="{EC7BFA49-538C-4C31-800A-6C029980814E}" type="presOf" srcId="{66FDE5CB-1985-4D3D-8B5D-0D0BE77C6E94}" destId="{1FDFBB3F-845B-45FC-8F65-541F4B8EBAE9}" srcOrd="1" destOrd="0" presId="urn:microsoft.com/office/officeart/2005/8/layout/orgChart1"/>
    <dgm:cxn modelId="{19833EEE-5342-4C57-B004-1B6CC84A43CD}" type="presOf" srcId="{D7431C1B-D175-46AD-BF25-41588F848FE5}" destId="{652A1887-5BF0-4375-9335-C7691A493573}" srcOrd="1" destOrd="0" presId="urn:microsoft.com/office/officeart/2005/8/layout/orgChart1"/>
    <dgm:cxn modelId="{69374AF8-D498-4646-8FAC-DE2B25E5F11E}" srcId="{66FDE5CB-1985-4D3D-8B5D-0D0BE77C6E94}" destId="{43FB9FC0-EDA5-4C9B-9CC6-72B0EA5AB868}" srcOrd="0" destOrd="0" parTransId="{25E23B3A-A817-4E19-BEEA-CD65911D7205}" sibTransId="{D1AB5257-21EF-4560-9456-1366C268C95A}"/>
    <dgm:cxn modelId="{FC88232F-0656-4DC3-A615-3D0D49D0267E}" srcId="{7E302A67-B101-4E37-9720-0674C29A6F4A}" destId="{9D2073BF-7378-4542-AC41-AEB70F13174A}" srcOrd="0" destOrd="0" parTransId="{DE1D40B3-DB89-4A7B-9E51-C541A2A84D80}" sibTransId="{E882183C-5210-4D5B-B251-142891596EB3}"/>
    <dgm:cxn modelId="{A75AE592-BFF4-4635-BD5A-244FDEC515E7}" type="presOf" srcId="{6A5EAB8F-5F39-4EE1-8157-E9167A03F220}" destId="{1768C3C2-CA1D-4B8B-9A45-D4DB86E6C337}" srcOrd="0" destOrd="0" presId="urn:microsoft.com/office/officeart/2005/8/layout/orgChart1"/>
    <dgm:cxn modelId="{D6B0E73E-3AA4-4679-AFEC-542EC4283AFC}" type="presOf" srcId="{7E302A67-B101-4E37-9720-0674C29A6F4A}" destId="{A1793FF3-5FFA-4DDC-99F3-4CC8097F5B14}" srcOrd="0" destOrd="0" presId="urn:microsoft.com/office/officeart/2005/8/layout/orgChart1"/>
    <dgm:cxn modelId="{57C9B8D8-B223-404A-B74D-DF059EC1C488}" type="presOf" srcId="{05E4A0A4-A97F-4E1D-9A51-65A3282E0B6A}" destId="{5A2634DD-E2AD-475C-8218-E76D810D6263}" srcOrd="0" destOrd="0" presId="urn:microsoft.com/office/officeart/2005/8/layout/orgChart1"/>
    <dgm:cxn modelId="{79F3D8C3-EA51-46AD-B91F-0B39D9079D6A}" type="presOf" srcId="{D650C3FC-E94D-482F-A467-033A5035C498}" destId="{FB95B2DD-CDBA-4C31-B2DD-B6FD23AADC72}" srcOrd="0" destOrd="0" presId="urn:microsoft.com/office/officeart/2005/8/layout/orgChart1"/>
    <dgm:cxn modelId="{31931FA5-4AD5-4A8C-A41F-A15AF0A848BA}" type="presOf" srcId="{AADF2FBF-517B-407A-9497-ACD66CB1DA75}" destId="{F4AFC9AF-37E8-40D1-823D-ADF962333955}" srcOrd="0" destOrd="0" presId="urn:microsoft.com/office/officeart/2005/8/layout/orgChart1"/>
    <dgm:cxn modelId="{6D2A3A78-CBF6-47A9-BA87-55028B2896F0}" type="presOf" srcId="{CD0121F1-1744-4BAD-A518-1E7B365D3919}" destId="{98843A50-2757-405D-B273-6DAF12D3D555}" srcOrd="0" destOrd="0" presId="urn:microsoft.com/office/officeart/2005/8/layout/orgChart1"/>
    <dgm:cxn modelId="{2A9BB5EB-C166-4C1F-8A47-1D66280AF751}" type="presOf" srcId="{07CC741E-DEC4-4B62-B798-F757A160C33E}" destId="{D3CC4C05-98F4-4590-84FD-452D5B09AFBF}" srcOrd="1" destOrd="0" presId="urn:microsoft.com/office/officeart/2005/8/layout/orgChart1"/>
    <dgm:cxn modelId="{A2D558BD-CC9A-45F9-9499-DEB696141F0E}" type="presOf" srcId="{EFEE5BF6-F9F8-4080-9BAE-5D24D3EB1E66}" destId="{AE129640-C553-4EFC-A0A7-BCD5D29C6473}" srcOrd="1" destOrd="0" presId="urn:microsoft.com/office/officeart/2005/8/layout/orgChart1"/>
    <dgm:cxn modelId="{8F08122E-6659-49CD-9644-686C527B2557}" type="presOf" srcId="{24A27914-099F-4800-8D7F-5D73BC96A06A}" destId="{5029E3FA-B1BB-45BE-8CF6-44E40FC5BCEE}" srcOrd="1" destOrd="0" presId="urn:microsoft.com/office/officeart/2005/8/layout/orgChart1"/>
    <dgm:cxn modelId="{D495BB13-825C-47E3-A6CC-66FEAA16E8D6}" srcId="{0AA2A80B-0D50-40CB-B5C0-12205D144CB1}" destId="{32D275F6-3965-48B2-B4B3-943F48290E55}" srcOrd="1" destOrd="0" parTransId="{D0E2BBDA-E48C-486E-8647-CC4941D59504}" sibTransId="{395623AB-A827-48BC-8B98-360A7CAE5F06}"/>
    <dgm:cxn modelId="{91058C0A-DC61-4902-AEBA-E763B455C7B6}" type="presOf" srcId="{4B2DA8C1-C6BE-4FC8-B7A5-5D7279FF7101}" destId="{16DD6977-7F33-4A99-ACFE-2D59D3FC986C}" srcOrd="0" destOrd="0" presId="urn:microsoft.com/office/officeart/2005/8/layout/orgChart1"/>
    <dgm:cxn modelId="{0D5BC1D7-DE6B-492A-B620-45AC8BC61F7A}" type="presOf" srcId="{325C0EEA-5DC9-4243-86A6-87ACE7694E70}" destId="{4CB0664C-4F6C-4211-9199-A5ABE63FDC9A}" srcOrd="0" destOrd="0" presId="urn:microsoft.com/office/officeart/2005/8/layout/orgChart1"/>
    <dgm:cxn modelId="{F6CFEF47-B1CE-4836-996A-ED93087FB3FA}" type="presOf" srcId="{BF01FBB5-78B4-4DFA-8514-B4DE74C06EAE}" destId="{1B006F8B-1CB5-42B1-96F1-165840093A23}" srcOrd="0" destOrd="0" presId="urn:microsoft.com/office/officeart/2005/8/layout/orgChart1"/>
    <dgm:cxn modelId="{56894A21-BA86-4BC9-9C89-0638CB87D418}" srcId="{EFEE5BF6-F9F8-4080-9BAE-5D24D3EB1E66}" destId="{15E82B75-DBE9-4EB6-BCDC-7DD95FA4715D}" srcOrd="0" destOrd="0" parTransId="{95953CA3-E10C-47A4-AB43-EB69063E91C3}" sibTransId="{D581FF7D-66AD-4EBB-9DDE-115201F6882B}"/>
    <dgm:cxn modelId="{128C3716-FB5B-490E-B162-B7BCA739C292}" type="presOf" srcId="{64D449D0-5690-4D78-A91C-C2C6A172F057}" destId="{BD8C5D8C-14CB-453A-BF17-42C268F6AF40}" srcOrd="0" destOrd="0" presId="urn:microsoft.com/office/officeart/2005/8/layout/orgChart1"/>
    <dgm:cxn modelId="{4DFF3938-845F-4BB2-804A-DE37F86A328E}" type="presOf" srcId="{5F1C68EF-C11F-4C25-8DC7-82D558B45B4D}" destId="{6D8F17F2-907F-44CA-AA55-F502C9B0C5E4}" srcOrd="1" destOrd="0" presId="urn:microsoft.com/office/officeart/2005/8/layout/orgChart1"/>
    <dgm:cxn modelId="{758F5B21-5819-4A23-B5C9-9D72C55507D8}" type="presOf" srcId="{EF29532B-5035-4CCF-94C2-3BAF0208FDB9}" destId="{266840A3-8704-45FB-9AE2-C889E5055555}" srcOrd="0" destOrd="0" presId="urn:microsoft.com/office/officeart/2005/8/layout/orgChart1"/>
    <dgm:cxn modelId="{1BEF1A89-5515-40C0-8D45-0BCD7F3FCBE8}" srcId="{42C2FE38-9BA0-46A0-976F-189F048B096F}" destId="{A82B1D28-5188-4DFB-B76A-24101B18299B}" srcOrd="0" destOrd="0" parTransId="{01333A16-53C3-40F9-8AB2-49DD4474FFEA}" sibTransId="{629DB81E-FE60-46C6-8B75-7995816EAE07}"/>
    <dgm:cxn modelId="{02A30248-AC09-4F01-84B3-2DC9DCE0FC01}" type="presOf" srcId="{9D2073BF-7378-4542-AC41-AEB70F13174A}" destId="{8ED55D2C-FEDB-4979-B240-19DA5B337618}" srcOrd="1" destOrd="0" presId="urn:microsoft.com/office/officeart/2005/8/layout/orgChart1"/>
    <dgm:cxn modelId="{1462A047-2DA7-488E-96B9-3816FD36631B}" type="presOf" srcId="{20695966-43E1-4689-AA04-333B64E65894}" destId="{F00B7E82-E772-4603-AED6-36DE08D20B73}" srcOrd="0" destOrd="0" presId="urn:microsoft.com/office/officeart/2005/8/layout/orgChart1"/>
    <dgm:cxn modelId="{B11A28C0-9A5B-4687-8941-9E60B1F83D66}" type="presOf" srcId="{ECEC7580-6A0A-4E65-99FD-ED448AFD9A6E}" destId="{F41852D1-7456-46F8-88EE-737C77C0AA5B}" srcOrd="0" destOrd="0" presId="urn:microsoft.com/office/officeart/2005/8/layout/orgChart1"/>
    <dgm:cxn modelId="{D4383738-3831-4871-A82A-7DD8A49DF655}" srcId="{E6937FC8-90AE-457A-9915-A4A333DCDC10}" destId="{05E4A0A4-A97F-4E1D-9A51-65A3282E0B6A}" srcOrd="1" destOrd="0" parTransId="{524BF833-A005-42C1-B1DB-AA6B8F88A7AE}" sibTransId="{6147BC24-9084-4FE3-8D40-D6EFAAB036C7}"/>
    <dgm:cxn modelId="{CBA0FB4C-96ED-4A16-897A-C136BF3C05E5}" type="presOf" srcId="{9BD28A36-8CE9-47B3-AF57-91BD6C1DE768}" destId="{5488D089-DCC4-42C5-97FF-B46438797526}" srcOrd="1" destOrd="0" presId="urn:microsoft.com/office/officeart/2005/8/layout/orgChart1"/>
    <dgm:cxn modelId="{80340D7F-B603-4EBB-B576-77FC85B05A79}" type="presOf" srcId="{5F1C68EF-C11F-4C25-8DC7-82D558B45B4D}" destId="{0FC8E509-FFCD-40C4-B88A-47374B3D1090}" srcOrd="0" destOrd="0" presId="urn:microsoft.com/office/officeart/2005/8/layout/orgChart1"/>
    <dgm:cxn modelId="{E762AE7F-DCAE-486C-B120-BB8699FEA508}" srcId="{9DF50DD0-C642-4CB2-9DE4-0EA746B0C9E0}" destId="{AF0F8FE9-48D5-4D6C-8855-428462F63479}" srcOrd="0" destOrd="0" parTransId="{CD0121F1-1744-4BAD-A518-1E7B365D3919}" sibTransId="{12230FE0-0B56-4464-BEE1-A2E767F1C7C5}"/>
    <dgm:cxn modelId="{1B1219C7-F27C-4BDC-92D9-03AF5548527F}" type="presOf" srcId="{3407F746-65D3-4B9E-A24F-36C6F78AD499}" destId="{9163F9DA-AE56-455D-BB88-FD96E0412871}" srcOrd="0" destOrd="0" presId="urn:microsoft.com/office/officeart/2005/8/layout/orgChart1"/>
    <dgm:cxn modelId="{8E469550-77E9-43F2-9CCC-89EE27691A1E}" type="presOf" srcId="{7B81CB57-C6BD-4FEE-8EB4-45A5242C2EB8}" destId="{BB359244-0A67-4E1A-A408-8D8A72F18199}" srcOrd="1" destOrd="0" presId="urn:microsoft.com/office/officeart/2005/8/layout/orgChart1"/>
    <dgm:cxn modelId="{047F4CA4-B011-45FA-8380-A1F5AE058D2E}" srcId="{2A9FED7F-A430-4428-9096-4B3BE17F3776}" destId="{AADF2FBF-517B-407A-9497-ACD66CB1DA75}" srcOrd="0" destOrd="0" parTransId="{DE16F386-99DD-423F-BE9D-85C18331C713}" sibTransId="{C9158165-4650-4284-AEB0-C1FB334FFFCC}"/>
    <dgm:cxn modelId="{4FEFE0EA-9F14-42C2-BD6E-71F2879D2D66}" type="presOf" srcId="{08F9F19A-6CB2-4F6E-898C-C2EFF38FD6C0}" destId="{4BDC109A-5966-49E4-9757-CFF0F464BF13}" srcOrd="0" destOrd="0" presId="urn:microsoft.com/office/officeart/2005/8/layout/orgChart1"/>
    <dgm:cxn modelId="{04C94E67-80CB-490F-9D8B-9BBB18159414}" type="presOf" srcId="{C41F3919-50F9-4735-B182-64A946942E74}" destId="{75C10F2A-D80D-447A-B685-563170CEF3DC}" srcOrd="0" destOrd="0" presId="urn:microsoft.com/office/officeart/2005/8/layout/orgChart1"/>
    <dgm:cxn modelId="{C36D18E4-AA79-4121-B807-AB34589EEC0E}" type="presOf" srcId="{CEBCF9A6-7CB1-4572-87DC-032B2C83B21A}" destId="{4F3F1F59-04B1-4A38-9549-E7FF4DD4DFEB}" srcOrd="0" destOrd="0" presId="urn:microsoft.com/office/officeart/2005/8/layout/orgChart1"/>
    <dgm:cxn modelId="{91273B1F-B485-4117-A7CF-0C89B465D34C}" srcId="{E6937FC8-90AE-457A-9915-A4A333DCDC10}" destId="{9C5C609F-EA0F-4B7A-ADF5-BEFF2C2C13F1}" srcOrd="0" destOrd="0" parTransId="{D650C3FC-E94D-482F-A467-033A5035C498}" sibTransId="{AF8F781E-152A-419B-AB0A-7A1D55681655}"/>
    <dgm:cxn modelId="{11A85716-503F-4D57-B05E-722196B9BF38}" type="presOf" srcId="{66FDE5CB-1985-4D3D-8B5D-0D0BE77C6E94}" destId="{54EF76FC-C027-4F69-B243-F2ADE4DC1A08}" srcOrd="0" destOrd="0" presId="urn:microsoft.com/office/officeart/2005/8/layout/orgChart1"/>
    <dgm:cxn modelId="{F2920C17-C9BD-4265-960E-224428722150}" type="presOf" srcId="{246C4EF8-1B79-4F4E-9057-FB78A5AFFD09}" destId="{76658F08-23E1-487A-9E0D-0439F70BA2A1}" srcOrd="1" destOrd="0" presId="urn:microsoft.com/office/officeart/2005/8/layout/orgChart1"/>
    <dgm:cxn modelId="{30912BD0-522B-4C48-BD10-9F1ABF515E52}" type="presOf" srcId="{D03FDA5B-3CB1-456B-A4FF-ED4960A49D1C}" destId="{39B315AC-4688-4C35-BCE9-FD8DC8E74857}" srcOrd="0" destOrd="0" presId="urn:microsoft.com/office/officeart/2005/8/layout/orgChart1"/>
    <dgm:cxn modelId="{27D513F8-C178-4B41-8686-994A7924F986}" type="presOf" srcId="{475DD539-17C3-4744-AC80-7A668A76B527}" destId="{F2D15300-A72C-4AC7-B0C8-2306BE1293B9}" srcOrd="0" destOrd="0" presId="urn:microsoft.com/office/officeart/2005/8/layout/orgChart1"/>
    <dgm:cxn modelId="{C118D119-53D8-49D9-9BBF-1D1985B163C3}" type="presOf" srcId="{4B2DA8C1-C6BE-4FC8-B7A5-5D7279FF7101}" destId="{76254244-1F3F-4C89-8A6D-6A0A8BBB2B0D}" srcOrd="1" destOrd="0" presId="urn:microsoft.com/office/officeart/2005/8/layout/orgChart1"/>
    <dgm:cxn modelId="{ACD637FA-2D0E-4115-BDEB-1EBED5F3C163}" type="presOf" srcId="{7E302A67-B101-4E37-9720-0674C29A6F4A}" destId="{E290AF86-DBA5-41CE-8E3A-70054D354719}" srcOrd="1" destOrd="0" presId="urn:microsoft.com/office/officeart/2005/8/layout/orgChart1"/>
    <dgm:cxn modelId="{78C8D4B8-DF3F-4C6F-8F8B-86313083CFBA}" srcId="{07CC741E-DEC4-4B62-B798-F757A160C33E}" destId="{4B2DA8C1-C6BE-4FC8-B7A5-5D7279FF7101}" srcOrd="1" destOrd="0" parTransId="{DDA4229E-FE2F-4690-BA3A-9136BA21B7C4}" sibTransId="{0A2149B0-6255-4C8A-9DF6-474762521DE3}"/>
    <dgm:cxn modelId="{073DB5E3-BED3-48BB-964C-B78CDAD7C65B}" type="presOf" srcId="{DC44BFED-B9E4-4743-93D6-BFACFD42C33E}" destId="{81D4AAD1-452E-4D62-9208-582973DC622D}" srcOrd="1" destOrd="0" presId="urn:microsoft.com/office/officeart/2005/8/layout/orgChart1"/>
    <dgm:cxn modelId="{4C394F1F-2495-43F0-B758-AE4A43591313}" type="presOf" srcId="{E5ACFBCF-D13E-4B4F-9691-286F77B5C31D}" destId="{1F3A7EF7-48F8-44A0-873D-B84CCD91B78C}" srcOrd="0" destOrd="0" presId="urn:microsoft.com/office/officeart/2005/8/layout/orgChart1"/>
    <dgm:cxn modelId="{D99CD6B0-3D18-479C-AAFF-6C756B1DE2A6}" type="presOf" srcId="{E8540273-5429-4A2D-8E41-C353B0F34401}" destId="{1A8C6308-D23D-49B3-A3F6-F7B643AC097B}" srcOrd="0" destOrd="0" presId="urn:microsoft.com/office/officeart/2005/8/layout/orgChart1"/>
    <dgm:cxn modelId="{C1400E32-5D14-4F9E-97F3-01A8EB3AE55E}" type="presOf" srcId="{085AB43F-D7A8-4160-B6FE-599063E5707D}" destId="{FDC4DE5D-A239-4578-AEC1-40FD367B8218}" srcOrd="0" destOrd="0" presId="urn:microsoft.com/office/officeart/2005/8/layout/orgChart1"/>
    <dgm:cxn modelId="{524C2442-6787-4563-A1C4-9E12C396B15E}" type="presOf" srcId="{2044E78C-2DFA-4B62-8437-4ADFD198B28D}" destId="{74383282-CC4B-4DD8-8844-C27DF419DE60}" srcOrd="1" destOrd="0" presId="urn:microsoft.com/office/officeart/2005/8/layout/orgChart1"/>
    <dgm:cxn modelId="{60DA6DAB-E4DF-4F33-8AAB-8D6420889A63}" type="presOf" srcId="{15E82B75-DBE9-4EB6-BCDC-7DD95FA4715D}" destId="{B308A2BA-39AA-4940-A427-CFA60AB77AEF}" srcOrd="1" destOrd="0" presId="urn:microsoft.com/office/officeart/2005/8/layout/orgChart1"/>
    <dgm:cxn modelId="{341CE04D-C77F-4058-8E14-A1BBEB17505E}" type="presOf" srcId="{0AA2A80B-0D50-40CB-B5C0-12205D144CB1}" destId="{F4675DAE-FD45-4442-B68E-79223DB39BC1}" srcOrd="0" destOrd="0" presId="urn:microsoft.com/office/officeart/2005/8/layout/orgChart1"/>
    <dgm:cxn modelId="{1771BB89-E29B-4DC8-A913-2F198C0CA532}" srcId="{2E7C6414-84D7-4591-98FB-4441765FDA5A}" destId="{5F1C68EF-C11F-4C25-8DC7-82D558B45B4D}" srcOrd="1" destOrd="0" parTransId="{C09FD46B-7DF2-46EA-A4FA-B12D87E01B69}" sibTransId="{2E78FF95-3831-4C3A-A72B-95F15CB6DB43}"/>
    <dgm:cxn modelId="{8871F41B-871D-4A2C-8EA7-90FB88FF9BF5}" srcId="{390DC223-A358-4598-97C5-0175479AC0AD}" destId="{292D2AD9-262A-4129-8A54-8F14EBEAE652}" srcOrd="1" destOrd="0" parTransId="{CA491F37-E051-4923-AA94-015BE1DEE08C}" sibTransId="{D4E90A02-44FB-411F-B2E5-AEF54465BB2F}"/>
    <dgm:cxn modelId="{F701FF8F-1502-4060-90F6-47533FA755D5}" type="presOf" srcId="{7B81CB57-C6BD-4FEE-8EB4-45A5242C2EB8}" destId="{528C347B-20C3-4447-8588-0B0678C9C2F9}" srcOrd="0" destOrd="0" presId="urn:microsoft.com/office/officeart/2005/8/layout/orgChart1"/>
    <dgm:cxn modelId="{D4D38DC2-58AF-43C7-A23C-0D1C694E4065}" type="presOf" srcId="{3A46EF76-DC6A-4A2E-AF96-DD3A91E98224}" destId="{316E9944-D6F7-4832-94F9-70CDD145BC48}" srcOrd="1" destOrd="0" presId="urn:microsoft.com/office/officeart/2005/8/layout/orgChart1"/>
    <dgm:cxn modelId="{0D2FE68C-FF02-4B15-9BCA-3824CB6965B8}" type="presOf" srcId="{6BB68DAD-A3E7-4539-BC3A-42D51A020E81}" destId="{2CF1C5D8-08E8-47D7-856B-BDEC7E239364}" srcOrd="0" destOrd="0" presId="urn:microsoft.com/office/officeart/2005/8/layout/orgChart1"/>
    <dgm:cxn modelId="{2247A8BD-952B-4D6A-BE1E-B25A97654448}" type="presOf" srcId="{F9F1FA8F-85E9-4C31-8409-60C70D476FAF}" destId="{A872F2EA-4434-4FEE-8B6D-EEA9FE152065}" srcOrd="0" destOrd="0" presId="urn:microsoft.com/office/officeart/2005/8/layout/orgChart1"/>
    <dgm:cxn modelId="{FE0F2F66-FEF4-4448-BC35-F3431D2447D8}" type="presOf" srcId="{2C67EB3F-863A-4DED-BD0A-DCF52325C7BB}" destId="{2C8441D3-9E23-419B-9B90-5C622E1C991F}" srcOrd="0" destOrd="0" presId="urn:microsoft.com/office/officeart/2005/8/layout/orgChart1"/>
    <dgm:cxn modelId="{23976EAF-72EC-4B4A-8107-9F72E245E975}" type="presOf" srcId="{1C684FF9-DA8F-408C-AA9A-B2B10FD30385}" destId="{33D77290-7A54-45D1-BCC9-E9F356A83DF7}" srcOrd="0" destOrd="0" presId="urn:microsoft.com/office/officeart/2005/8/layout/orgChart1"/>
    <dgm:cxn modelId="{4862E4C9-0253-4C6A-833A-18DDAD6F1919}" srcId="{08F9F19A-6CB2-4F6E-898C-C2EFF38FD6C0}" destId="{3A46EF76-DC6A-4A2E-AF96-DD3A91E98224}" srcOrd="0" destOrd="0" parTransId="{5BB7FBC2-0217-47E0-9E43-036A67206797}" sibTransId="{30E9F671-AA44-44D8-91B6-2F1259CE3C63}"/>
    <dgm:cxn modelId="{7829533B-4CB0-40A0-B9AC-E54B712546BA}" type="presOf" srcId="{C09FD46B-7DF2-46EA-A4FA-B12D87E01B69}" destId="{9253BD3B-C525-424B-BD12-BE30FB8A502A}" srcOrd="0" destOrd="0" presId="urn:microsoft.com/office/officeart/2005/8/layout/orgChart1"/>
    <dgm:cxn modelId="{2A7C2804-95B1-4129-911D-B2DECCCEDDA4}" type="presOf" srcId="{2AC6C22B-E754-4DF1-AFF8-FC9D952ED454}" destId="{27AB2232-AA04-4DB8-8B7B-5CC803A4CE3E}" srcOrd="1" destOrd="0" presId="urn:microsoft.com/office/officeart/2005/8/layout/orgChart1"/>
    <dgm:cxn modelId="{F167B02B-0492-4C81-B101-03AB44ACDC3B}" srcId="{D2022F4A-B84A-490B-AC6C-03A4554E54FE}" destId="{7B81CB57-C6BD-4FEE-8EB4-45A5242C2EB8}" srcOrd="0" destOrd="0" parTransId="{6616263B-0848-4A3F-8E60-248257130355}" sibTransId="{5DFA3595-69F4-43A4-A8C9-8C41974587C6}"/>
    <dgm:cxn modelId="{6BFA0CC8-1701-42B0-9D70-D2A21FE544F5}" type="presOf" srcId="{390DC223-A358-4598-97C5-0175479AC0AD}" destId="{E03537B0-2253-44DE-9EA2-849B42652D4E}" srcOrd="0" destOrd="0" presId="urn:microsoft.com/office/officeart/2005/8/layout/orgChart1"/>
    <dgm:cxn modelId="{59F52689-431F-4575-A36B-79E0FB751C9B}" type="presOf" srcId="{08F9F19A-6CB2-4F6E-898C-C2EFF38FD6C0}" destId="{F7FD5F94-4EFD-4A6B-9D5E-8D0B7A108DB3}" srcOrd="1" destOrd="0" presId="urn:microsoft.com/office/officeart/2005/8/layout/orgChart1"/>
    <dgm:cxn modelId="{FECEFCF1-ED14-48E3-B3FC-1513D054E5E1}" type="presOf" srcId="{AE21DA29-6444-4551-B788-4CEB4B74D17C}" destId="{8C61AEE3-1F84-45A0-BF0C-36E29313574A}" srcOrd="1" destOrd="0" presId="urn:microsoft.com/office/officeart/2005/8/layout/orgChart1"/>
    <dgm:cxn modelId="{5A1A1A1C-A19E-4971-911C-4D17C8EA5E81}" type="presOf" srcId="{24A27914-099F-4800-8D7F-5D73BC96A06A}" destId="{7796857D-227E-4FB7-A57A-D7042356B05F}" srcOrd="0" destOrd="0" presId="urn:microsoft.com/office/officeart/2005/8/layout/orgChart1"/>
    <dgm:cxn modelId="{6C0B89C9-15DF-4CD2-87A8-ABC01F6879C8}" type="presOf" srcId="{D2022F4A-B84A-490B-AC6C-03A4554E54FE}" destId="{7EF6C7EA-483E-472B-90B7-B25E0EE315F8}" srcOrd="1" destOrd="0" presId="urn:microsoft.com/office/officeart/2005/8/layout/orgChart1"/>
    <dgm:cxn modelId="{A7715214-3E36-4824-BF79-75B7C7E1990C}" type="presOf" srcId="{3254986D-554D-445B-A9DE-D9E8170EECC6}" destId="{33D48319-1C02-439E-A952-43B851F9C1C9}" srcOrd="1" destOrd="0" presId="urn:microsoft.com/office/officeart/2005/8/layout/orgChart1"/>
    <dgm:cxn modelId="{176BF824-7E61-4927-8B02-16ED1E183AFF}" type="presOf" srcId="{CA491F37-E051-4923-AA94-015BE1DEE08C}" destId="{CF52E680-87F9-4DD5-93ED-BEC0D1B5A98C}" srcOrd="0" destOrd="0" presId="urn:microsoft.com/office/officeart/2005/8/layout/orgChart1"/>
    <dgm:cxn modelId="{6110C6B3-861B-4441-9A8B-0EE96C0D0682}" type="presOf" srcId="{15E82B75-DBE9-4EB6-BCDC-7DD95FA4715D}" destId="{D5E68D44-91C7-47C0-9AB1-D7F3D9C70011}" srcOrd="0" destOrd="0" presId="urn:microsoft.com/office/officeart/2005/8/layout/orgChart1"/>
    <dgm:cxn modelId="{F3CE000F-4FDF-4D9A-B8EF-0E9139E9DAD5}" type="presOf" srcId="{7DF2ED80-8379-4A4D-975C-E941BDF82B8E}" destId="{8C545348-B915-4E23-B6C0-16A3179FB59A}" srcOrd="0" destOrd="0" presId="urn:microsoft.com/office/officeart/2005/8/layout/orgChart1"/>
    <dgm:cxn modelId="{991C3602-0123-447D-89F0-86E1B68769C4}" type="presOf" srcId="{DE16F386-99DD-423F-BE9D-85C18331C713}" destId="{F9C8A789-7F9C-4F69-9C77-2E0E22256BB6}" srcOrd="0" destOrd="0" presId="urn:microsoft.com/office/officeart/2005/8/layout/orgChart1"/>
    <dgm:cxn modelId="{69A41E2A-5BB3-47AB-A895-F134EA504974}" type="presOf" srcId="{340BA854-B091-4F56-A183-F7F0451590F6}" destId="{46C52E34-6629-4E78-894C-67A6788D2135}" srcOrd="0" destOrd="0" presId="urn:microsoft.com/office/officeart/2005/8/layout/orgChart1"/>
    <dgm:cxn modelId="{3754FFDB-30D9-41B9-8201-063CA45A9088}" srcId="{A2BA9345-0E7E-40E8-A6AC-87A62259639B}" destId="{31B2ED42-F816-4775-98E7-84F40493DA59}" srcOrd="1" destOrd="0" parTransId="{C560ADAD-C00E-4FE2-8A89-B981696D7D7E}" sibTransId="{B7E5626A-0088-467E-97FD-D799597E4F32}"/>
    <dgm:cxn modelId="{1268B5E1-CD5B-465B-A6C3-1B7C104DB5CA}" type="presOf" srcId="{9EA67007-209C-49B9-833B-886FC9FA92CA}" destId="{B505373E-D4D1-4976-BE76-5E2D5DBB6129}" srcOrd="0" destOrd="0" presId="urn:microsoft.com/office/officeart/2005/8/layout/orgChart1"/>
    <dgm:cxn modelId="{175CFFEC-33EB-4229-8477-04A4E1DC9D49}" srcId="{4B2DA8C1-C6BE-4FC8-B7A5-5D7279FF7101}" destId="{73714603-BE67-4E0A-8442-37E860C0FBD4}" srcOrd="0" destOrd="0" parTransId="{E5ACFBCF-D13E-4B4F-9691-286F77B5C31D}" sibTransId="{B5924D7B-1F17-4406-AC14-8C95B068962E}"/>
    <dgm:cxn modelId="{B1A9EF8A-B60D-4965-B994-B879FE44FCC9}" type="presOf" srcId="{292D2AD9-262A-4129-8A54-8F14EBEAE652}" destId="{566FF1F7-8834-44F0-934A-E0EEB70C441B}" srcOrd="0" destOrd="0" presId="urn:microsoft.com/office/officeart/2005/8/layout/orgChart1"/>
    <dgm:cxn modelId="{12F1C8FF-06BD-465C-8633-D4B4E191A584}" srcId="{9C5C609F-EA0F-4B7A-ADF5-BEFF2C2C13F1}" destId="{AE21DA29-6444-4551-B788-4CEB4B74D17C}" srcOrd="0" destOrd="0" parTransId="{6A98F0E1-847C-4EC1-A953-7FC940F5906C}" sibTransId="{19EF9778-9865-4D2A-9DED-2577CCF23182}"/>
    <dgm:cxn modelId="{D5289D99-00C0-4EF2-8848-4B4D2A33C301}" type="presOf" srcId="{32D275F6-3965-48B2-B4B3-943F48290E55}" destId="{732E6281-144A-4D7D-8F2D-8080A03E658F}" srcOrd="1" destOrd="0" presId="urn:microsoft.com/office/officeart/2005/8/layout/orgChart1"/>
    <dgm:cxn modelId="{E908B238-2F4E-4F6E-B65C-B02618E1FD36}" srcId="{390DC223-A358-4598-97C5-0175479AC0AD}" destId="{DC44BFED-B9E4-4743-93D6-BFACFD42C33E}" srcOrd="0" destOrd="0" parTransId="{3407F746-65D3-4B9E-A24F-36C6F78AD499}" sibTransId="{2857DBD5-CB59-432A-8A7A-B608D1A09938}"/>
    <dgm:cxn modelId="{46E1E72F-FA50-46E9-A9BE-3CE2AA8238B4}" type="presOf" srcId="{355E2C71-EB79-488A-8B9F-AC2DBEEC4376}" destId="{9CFF40A9-0B38-4F3F-BAB3-1579B8247B67}" srcOrd="0" destOrd="0" presId="urn:microsoft.com/office/officeart/2005/8/layout/orgChart1"/>
    <dgm:cxn modelId="{DF881F49-F822-4150-96A0-7722248ACA89}" type="presOf" srcId="{AADF2FBF-517B-407A-9497-ACD66CB1DA75}" destId="{D2D91502-5EE7-4D14-8994-1B73005C6358}" srcOrd="1" destOrd="0" presId="urn:microsoft.com/office/officeart/2005/8/layout/orgChart1"/>
    <dgm:cxn modelId="{FFDFF2C4-CEE9-4000-BCF7-BE2FD120953A}" type="presParOf" srcId="{BF508562-16C3-494B-9DED-CC41C1BE65FA}" destId="{472B72D4-4105-47D1-9A2C-EF9AFB6D8B82}" srcOrd="0" destOrd="0" presId="urn:microsoft.com/office/officeart/2005/8/layout/orgChart1"/>
    <dgm:cxn modelId="{860D4828-B1DD-456C-BD59-DCCDA1EBAB11}" type="presParOf" srcId="{472B72D4-4105-47D1-9A2C-EF9AFB6D8B82}" destId="{8C46E01E-0B6F-462F-B910-BE397C450750}" srcOrd="0" destOrd="0" presId="urn:microsoft.com/office/officeart/2005/8/layout/orgChart1"/>
    <dgm:cxn modelId="{42FEC04A-B249-425E-AC61-D289BA4A72C0}" type="presParOf" srcId="{8C46E01E-0B6F-462F-B910-BE397C450750}" destId="{D94E4045-EC5C-4125-A1AB-4AAEF97FD25C}" srcOrd="0" destOrd="0" presId="urn:microsoft.com/office/officeart/2005/8/layout/orgChart1"/>
    <dgm:cxn modelId="{8869010E-4D1B-413E-873A-54D8AA9B6820}" type="presParOf" srcId="{8C46E01E-0B6F-462F-B910-BE397C450750}" destId="{DEA08EA0-1645-49B7-B82E-C93E76C061F5}" srcOrd="1" destOrd="0" presId="urn:microsoft.com/office/officeart/2005/8/layout/orgChart1"/>
    <dgm:cxn modelId="{4C4C6526-DC0D-4C75-9DB3-0369CC412C25}" type="presParOf" srcId="{472B72D4-4105-47D1-9A2C-EF9AFB6D8B82}" destId="{B86F68CD-5ECD-4130-B247-CDB705F9FF2B}" srcOrd="1" destOrd="0" presId="urn:microsoft.com/office/officeart/2005/8/layout/orgChart1"/>
    <dgm:cxn modelId="{2F232929-08D2-47C9-A381-CA95B1E37F32}" type="presParOf" srcId="{B86F68CD-5ECD-4130-B247-CDB705F9FF2B}" destId="{07D512FE-28F4-43C2-A335-632FC11B9B4A}" srcOrd="0" destOrd="0" presId="urn:microsoft.com/office/officeart/2005/8/layout/orgChart1"/>
    <dgm:cxn modelId="{215AA178-C18F-46CC-8239-8314C721C6CA}" type="presParOf" srcId="{B86F68CD-5ECD-4130-B247-CDB705F9FF2B}" destId="{580FEA1C-55B8-4E0D-A0EF-7D6AD2EABB12}" srcOrd="1" destOrd="0" presId="urn:microsoft.com/office/officeart/2005/8/layout/orgChart1"/>
    <dgm:cxn modelId="{5E0BEFF3-C73F-4CD0-8F2F-8F1E4F4F28FE}" type="presParOf" srcId="{580FEA1C-55B8-4E0D-A0EF-7D6AD2EABB12}" destId="{05893396-6A05-41CF-8FBA-9D24E2BAB514}" srcOrd="0" destOrd="0" presId="urn:microsoft.com/office/officeart/2005/8/layout/orgChart1"/>
    <dgm:cxn modelId="{79577605-5525-4B72-BCF6-5AAC3A62EB40}" type="presParOf" srcId="{05893396-6A05-41CF-8FBA-9D24E2BAB514}" destId="{38367CCF-8B77-4141-9450-A78DFA91E57F}" srcOrd="0" destOrd="0" presId="urn:microsoft.com/office/officeart/2005/8/layout/orgChart1"/>
    <dgm:cxn modelId="{DCDBE38F-2524-411E-9592-CFA6A51C4E9C}" type="presParOf" srcId="{05893396-6A05-41CF-8FBA-9D24E2BAB514}" destId="{BF39BC39-73D2-4FA0-9404-C49CB506F0DA}" srcOrd="1" destOrd="0" presId="urn:microsoft.com/office/officeart/2005/8/layout/orgChart1"/>
    <dgm:cxn modelId="{0FCA89D3-4752-4307-AC4B-3D225331EDE6}" type="presParOf" srcId="{580FEA1C-55B8-4E0D-A0EF-7D6AD2EABB12}" destId="{8B59C477-015C-4D24-BEB9-5288A2926A08}" srcOrd="1" destOrd="0" presId="urn:microsoft.com/office/officeart/2005/8/layout/orgChart1"/>
    <dgm:cxn modelId="{A5A9EC0F-6A03-4327-B4E7-DB7DCC8DC3AB}" type="presParOf" srcId="{8B59C477-015C-4D24-BEB9-5288A2926A08}" destId="{EC630752-054E-449C-AB01-41C79131B9A9}" srcOrd="0" destOrd="0" presId="urn:microsoft.com/office/officeart/2005/8/layout/orgChart1"/>
    <dgm:cxn modelId="{9A7C98AC-1370-4D1B-8653-270FDFEBC65C}" type="presParOf" srcId="{8B59C477-015C-4D24-BEB9-5288A2926A08}" destId="{6296B2A2-B79D-44F0-9678-21A5853A881F}" srcOrd="1" destOrd="0" presId="urn:microsoft.com/office/officeart/2005/8/layout/orgChart1"/>
    <dgm:cxn modelId="{7FDF2D02-BAB7-4385-BAD8-5B31316556C4}" type="presParOf" srcId="{6296B2A2-B79D-44F0-9678-21A5853A881F}" destId="{C0AE02C9-42AE-4612-9D46-7CEC63211FB6}" srcOrd="0" destOrd="0" presId="urn:microsoft.com/office/officeart/2005/8/layout/orgChart1"/>
    <dgm:cxn modelId="{A113CBBB-A9F4-412D-88BB-81AA180374E9}" type="presParOf" srcId="{C0AE02C9-42AE-4612-9D46-7CEC63211FB6}" destId="{2368E114-9676-4344-A55E-6B0A7BE549F5}" srcOrd="0" destOrd="0" presId="urn:microsoft.com/office/officeart/2005/8/layout/orgChart1"/>
    <dgm:cxn modelId="{5E9582D8-C4DD-49EE-8A27-B6BD4356FF69}" type="presParOf" srcId="{C0AE02C9-42AE-4612-9D46-7CEC63211FB6}" destId="{E07D6155-52C7-4A9D-B64C-5B72BCACA310}" srcOrd="1" destOrd="0" presId="urn:microsoft.com/office/officeart/2005/8/layout/orgChart1"/>
    <dgm:cxn modelId="{591CB730-92F1-4E30-B5D8-8DB96392DB9A}" type="presParOf" srcId="{6296B2A2-B79D-44F0-9678-21A5853A881F}" destId="{F6A79FAE-F748-4858-9E4E-908F8697ACE4}" srcOrd="1" destOrd="0" presId="urn:microsoft.com/office/officeart/2005/8/layout/orgChart1"/>
    <dgm:cxn modelId="{FE1677C6-8C31-4D7D-9E32-205A7C7684BA}" type="presParOf" srcId="{6296B2A2-B79D-44F0-9678-21A5853A881F}" destId="{5FE50D58-AC33-4339-BAC2-AC37856788C8}" srcOrd="2" destOrd="0" presId="urn:microsoft.com/office/officeart/2005/8/layout/orgChart1"/>
    <dgm:cxn modelId="{F4034ECD-C113-47EF-8ADB-6B8064EB485A}" type="presParOf" srcId="{8B59C477-015C-4D24-BEB9-5288A2926A08}" destId="{CE235515-D9C7-4FCC-A1EF-C7CEEAA13FD8}" srcOrd="2" destOrd="0" presId="urn:microsoft.com/office/officeart/2005/8/layout/orgChart1"/>
    <dgm:cxn modelId="{C85F6E45-95DC-47F2-AF02-867586D79167}" type="presParOf" srcId="{8B59C477-015C-4D24-BEB9-5288A2926A08}" destId="{A334AF11-39EC-4E4F-89E6-AD60949A94BF}" srcOrd="3" destOrd="0" presId="urn:microsoft.com/office/officeart/2005/8/layout/orgChart1"/>
    <dgm:cxn modelId="{A7B5993E-564B-4923-AA0D-A02D4CD2BD78}" type="presParOf" srcId="{A334AF11-39EC-4E4F-89E6-AD60949A94BF}" destId="{29E64A63-B200-41E1-B3DA-6636F7ABDFF1}" srcOrd="0" destOrd="0" presId="urn:microsoft.com/office/officeart/2005/8/layout/orgChart1"/>
    <dgm:cxn modelId="{1562D7DE-CDB3-4866-BC9B-9148D0A7C23C}" type="presParOf" srcId="{29E64A63-B200-41E1-B3DA-6636F7ABDFF1}" destId="{D9121A4A-FA55-4158-A116-974D54067D0E}" srcOrd="0" destOrd="0" presId="urn:microsoft.com/office/officeart/2005/8/layout/orgChart1"/>
    <dgm:cxn modelId="{F82B576E-3C6B-4452-95C6-9CCF6CA45B6F}" type="presParOf" srcId="{29E64A63-B200-41E1-B3DA-6636F7ABDFF1}" destId="{A0C63691-689A-4993-BEC9-3D602141DE57}" srcOrd="1" destOrd="0" presId="urn:microsoft.com/office/officeart/2005/8/layout/orgChart1"/>
    <dgm:cxn modelId="{3A5C63FA-F385-4F47-B255-4938208D00AB}" type="presParOf" srcId="{A334AF11-39EC-4E4F-89E6-AD60949A94BF}" destId="{7B83049D-CCFE-4375-835B-3B2BE155B9AB}" srcOrd="1" destOrd="0" presId="urn:microsoft.com/office/officeart/2005/8/layout/orgChart1"/>
    <dgm:cxn modelId="{14F43671-0CEC-4329-9146-10BB9F6E75C6}" type="presParOf" srcId="{A334AF11-39EC-4E4F-89E6-AD60949A94BF}" destId="{A11F6EFB-1673-41F5-9498-D792547BBD82}" srcOrd="2" destOrd="0" presId="urn:microsoft.com/office/officeart/2005/8/layout/orgChart1"/>
    <dgm:cxn modelId="{02BB114A-B26E-4AD9-BF1F-1F19EA642A7F}" type="presParOf" srcId="{580FEA1C-55B8-4E0D-A0EF-7D6AD2EABB12}" destId="{65B287F1-2934-4C88-845D-DDF3D7AA43E3}" srcOrd="2" destOrd="0" presId="urn:microsoft.com/office/officeart/2005/8/layout/orgChart1"/>
    <dgm:cxn modelId="{32FECD48-B8B1-4F03-AB61-B661B7ED289C}" type="presParOf" srcId="{B86F68CD-5ECD-4130-B247-CDB705F9FF2B}" destId="{E4DB2E33-A9AB-4680-98CD-FB859C1EB496}" srcOrd="2" destOrd="0" presId="urn:microsoft.com/office/officeart/2005/8/layout/orgChart1"/>
    <dgm:cxn modelId="{E3AA2012-6038-4296-8646-17EDE884BACD}" type="presParOf" srcId="{B86F68CD-5ECD-4130-B247-CDB705F9FF2B}" destId="{0422390F-5EA2-4723-A856-714B54BD7B35}" srcOrd="3" destOrd="0" presId="urn:microsoft.com/office/officeart/2005/8/layout/orgChart1"/>
    <dgm:cxn modelId="{F5CFEC40-DAD6-43B0-BAA5-6D73F07A6024}" type="presParOf" srcId="{0422390F-5EA2-4723-A856-714B54BD7B35}" destId="{89678AB9-0980-4D0C-8A18-6CBF973BE2F9}" srcOrd="0" destOrd="0" presId="urn:microsoft.com/office/officeart/2005/8/layout/orgChart1"/>
    <dgm:cxn modelId="{046AB62A-3637-4D4F-83B8-75C3637A3EDA}" type="presParOf" srcId="{89678AB9-0980-4D0C-8A18-6CBF973BE2F9}" destId="{DD0E7C2C-5C79-44DC-B10D-5F3734C01B9A}" srcOrd="0" destOrd="0" presId="urn:microsoft.com/office/officeart/2005/8/layout/orgChart1"/>
    <dgm:cxn modelId="{DA96CA66-1A7A-4E91-96F6-BF6C3D90B569}" type="presParOf" srcId="{89678AB9-0980-4D0C-8A18-6CBF973BE2F9}" destId="{F71EC721-1121-45B4-A77B-C93263D6D4CD}" srcOrd="1" destOrd="0" presId="urn:microsoft.com/office/officeart/2005/8/layout/orgChart1"/>
    <dgm:cxn modelId="{89207531-C30B-4971-A31B-DC05BC7B7D97}" type="presParOf" srcId="{0422390F-5EA2-4723-A856-714B54BD7B35}" destId="{91FB0223-36B7-474D-920F-990C847F3482}" srcOrd="1" destOrd="0" presId="urn:microsoft.com/office/officeart/2005/8/layout/orgChart1"/>
    <dgm:cxn modelId="{C3A1DCEA-715A-468C-8C80-7122DA9F94F3}" type="presParOf" srcId="{91FB0223-36B7-474D-920F-990C847F3482}" destId="{75C10F2A-D80D-447A-B685-563170CEF3DC}" srcOrd="0" destOrd="0" presId="urn:microsoft.com/office/officeart/2005/8/layout/orgChart1"/>
    <dgm:cxn modelId="{CAA9BC22-4113-4EC7-81B3-7410C1DE5378}" type="presParOf" srcId="{91FB0223-36B7-474D-920F-990C847F3482}" destId="{86D68C8B-0F38-4597-B4BE-9AFA5F18FFF5}" srcOrd="1" destOrd="0" presId="urn:microsoft.com/office/officeart/2005/8/layout/orgChart1"/>
    <dgm:cxn modelId="{4E919016-8BA8-4400-B6F8-B302C16998C9}" type="presParOf" srcId="{86D68C8B-0F38-4597-B4BE-9AFA5F18FFF5}" destId="{1F4847AA-12EC-4349-AE77-82A61B6D360E}" srcOrd="0" destOrd="0" presId="urn:microsoft.com/office/officeart/2005/8/layout/orgChart1"/>
    <dgm:cxn modelId="{DAD84564-7D15-4D0A-A216-D73BD82DED97}" type="presParOf" srcId="{1F4847AA-12EC-4349-AE77-82A61B6D360E}" destId="{7796857D-227E-4FB7-A57A-D7042356B05F}" srcOrd="0" destOrd="0" presId="urn:microsoft.com/office/officeart/2005/8/layout/orgChart1"/>
    <dgm:cxn modelId="{0855D18D-852B-4102-A055-3CCB43DC8319}" type="presParOf" srcId="{1F4847AA-12EC-4349-AE77-82A61B6D360E}" destId="{5029E3FA-B1BB-45BE-8CF6-44E40FC5BCEE}" srcOrd="1" destOrd="0" presId="urn:microsoft.com/office/officeart/2005/8/layout/orgChart1"/>
    <dgm:cxn modelId="{D8C6E8D0-1A2B-427C-A7DF-0D4765F7DCD7}" type="presParOf" srcId="{86D68C8B-0F38-4597-B4BE-9AFA5F18FFF5}" destId="{E3679F5A-BC46-42E0-B6D9-71F07631C01A}" srcOrd="1" destOrd="0" presId="urn:microsoft.com/office/officeart/2005/8/layout/orgChart1"/>
    <dgm:cxn modelId="{B930DE6D-8ED8-4566-9218-741626A7FAF8}" type="presParOf" srcId="{86D68C8B-0F38-4597-B4BE-9AFA5F18FFF5}" destId="{20ABD31E-8ACB-4598-96F8-0DC7D56E9F7A}" srcOrd="2" destOrd="0" presId="urn:microsoft.com/office/officeart/2005/8/layout/orgChart1"/>
    <dgm:cxn modelId="{561F81DB-745E-45A0-B503-5CA635EC70E0}" type="presParOf" srcId="{91FB0223-36B7-474D-920F-990C847F3482}" destId="{9253BD3B-C525-424B-BD12-BE30FB8A502A}" srcOrd="2" destOrd="0" presId="urn:microsoft.com/office/officeart/2005/8/layout/orgChart1"/>
    <dgm:cxn modelId="{08C838B9-840D-4D2D-ADCC-AFCD77E24EAA}" type="presParOf" srcId="{91FB0223-36B7-474D-920F-990C847F3482}" destId="{80957789-B529-4A85-BA0B-0220E6210730}" srcOrd="3" destOrd="0" presId="urn:microsoft.com/office/officeart/2005/8/layout/orgChart1"/>
    <dgm:cxn modelId="{716DC2C3-E071-412F-B6F4-FB1B5ABC779D}" type="presParOf" srcId="{80957789-B529-4A85-BA0B-0220E6210730}" destId="{95E0F9C3-6685-4727-ACE6-8152E09CC9CF}" srcOrd="0" destOrd="0" presId="urn:microsoft.com/office/officeart/2005/8/layout/orgChart1"/>
    <dgm:cxn modelId="{3A72379F-8A66-4051-8010-99E87FB2AC49}" type="presParOf" srcId="{95E0F9C3-6685-4727-ACE6-8152E09CC9CF}" destId="{0FC8E509-FFCD-40C4-B88A-47374B3D1090}" srcOrd="0" destOrd="0" presId="urn:microsoft.com/office/officeart/2005/8/layout/orgChart1"/>
    <dgm:cxn modelId="{2A658520-C11E-4F8D-91F5-0A0B337B212A}" type="presParOf" srcId="{95E0F9C3-6685-4727-ACE6-8152E09CC9CF}" destId="{6D8F17F2-907F-44CA-AA55-F502C9B0C5E4}" srcOrd="1" destOrd="0" presId="urn:microsoft.com/office/officeart/2005/8/layout/orgChart1"/>
    <dgm:cxn modelId="{44A1183C-24A8-4B90-BDDC-97AFF18028EE}" type="presParOf" srcId="{80957789-B529-4A85-BA0B-0220E6210730}" destId="{C76E2008-B498-4DCC-8D34-5BC5D199B4B4}" srcOrd="1" destOrd="0" presId="urn:microsoft.com/office/officeart/2005/8/layout/orgChart1"/>
    <dgm:cxn modelId="{8A09DE05-430F-4057-A8AC-0C98167E66CD}" type="presParOf" srcId="{80957789-B529-4A85-BA0B-0220E6210730}" destId="{AD623B53-9142-40F9-AD35-11D363297184}" srcOrd="2" destOrd="0" presId="urn:microsoft.com/office/officeart/2005/8/layout/orgChart1"/>
    <dgm:cxn modelId="{338FB3A5-892B-4F46-99DA-7F0F1DBCBF25}" type="presParOf" srcId="{0422390F-5EA2-4723-A856-714B54BD7B35}" destId="{AC95F3CA-E4CB-47F5-A342-80AB8202411D}" srcOrd="2" destOrd="0" presId="urn:microsoft.com/office/officeart/2005/8/layout/orgChart1"/>
    <dgm:cxn modelId="{9E57E0B9-FF96-4558-8C6C-50622693D46A}" type="presParOf" srcId="{B86F68CD-5ECD-4130-B247-CDB705F9FF2B}" destId="{9CFF40A9-0B38-4F3F-BAB3-1579B8247B67}" srcOrd="4" destOrd="0" presId="urn:microsoft.com/office/officeart/2005/8/layout/orgChart1"/>
    <dgm:cxn modelId="{BC7FABD4-EC54-4848-9450-05900A5997C1}" type="presParOf" srcId="{B86F68CD-5ECD-4130-B247-CDB705F9FF2B}" destId="{DC16458D-6F30-4905-BE68-34205534A462}" srcOrd="5" destOrd="0" presId="urn:microsoft.com/office/officeart/2005/8/layout/orgChart1"/>
    <dgm:cxn modelId="{6C99BD46-E0AE-486E-A58C-8603AE796754}" type="presParOf" srcId="{DC16458D-6F30-4905-BE68-34205534A462}" destId="{D56D63B4-DD1D-4DEF-B5BB-1989753F769A}" srcOrd="0" destOrd="0" presId="urn:microsoft.com/office/officeart/2005/8/layout/orgChart1"/>
    <dgm:cxn modelId="{C0F41597-20A9-4DC3-8848-5CC20BA6A493}" type="presParOf" srcId="{D56D63B4-DD1D-4DEF-B5BB-1989753F769A}" destId="{28E151CF-0C0D-495A-A186-3F0E32BF8865}" srcOrd="0" destOrd="0" presId="urn:microsoft.com/office/officeart/2005/8/layout/orgChart1"/>
    <dgm:cxn modelId="{1A98CF2A-27D8-4C97-A3E3-60A2FA6F9BA8}" type="presParOf" srcId="{D56D63B4-DD1D-4DEF-B5BB-1989753F769A}" destId="{748955C2-6FB6-471B-A7B6-75FF3BC3478C}" srcOrd="1" destOrd="0" presId="urn:microsoft.com/office/officeart/2005/8/layout/orgChart1"/>
    <dgm:cxn modelId="{B588260B-45F3-41B3-9616-122B7743C3B6}" type="presParOf" srcId="{DC16458D-6F30-4905-BE68-34205534A462}" destId="{FE557A72-C0EF-4B19-9A5E-6A3D172216BB}" srcOrd="1" destOrd="0" presId="urn:microsoft.com/office/officeart/2005/8/layout/orgChart1"/>
    <dgm:cxn modelId="{789DE8B9-1AF3-4BB3-AE02-1774047CAAAB}" type="presParOf" srcId="{FE557A72-C0EF-4B19-9A5E-6A3D172216BB}" destId="{266840A3-8704-45FB-9AE2-C889E5055555}" srcOrd="0" destOrd="0" presId="urn:microsoft.com/office/officeart/2005/8/layout/orgChart1"/>
    <dgm:cxn modelId="{45551FAD-5925-4FE1-98B2-EA1A735736FA}" type="presParOf" srcId="{FE557A72-C0EF-4B19-9A5E-6A3D172216BB}" destId="{639C6719-4D1A-4C8D-B28A-BB2AE4E305B2}" srcOrd="1" destOrd="0" presId="urn:microsoft.com/office/officeart/2005/8/layout/orgChart1"/>
    <dgm:cxn modelId="{70B51198-DCE5-4433-8662-EEEA344C1FBF}" type="presParOf" srcId="{639C6719-4D1A-4C8D-B28A-BB2AE4E305B2}" destId="{D07F9A63-4065-4152-8A37-9E84C469405D}" srcOrd="0" destOrd="0" presId="urn:microsoft.com/office/officeart/2005/8/layout/orgChart1"/>
    <dgm:cxn modelId="{6FA24AD5-FEDE-45AD-A994-C5C7AB2B27C5}" type="presParOf" srcId="{D07F9A63-4065-4152-8A37-9E84C469405D}" destId="{33D77290-7A54-45D1-BCC9-E9F356A83DF7}" srcOrd="0" destOrd="0" presId="urn:microsoft.com/office/officeart/2005/8/layout/orgChart1"/>
    <dgm:cxn modelId="{35503CA8-6552-4A88-8529-7ACA94BA686D}" type="presParOf" srcId="{D07F9A63-4065-4152-8A37-9E84C469405D}" destId="{0495FF84-0A6F-4988-8813-8868B44E8F4A}" srcOrd="1" destOrd="0" presId="urn:microsoft.com/office/officeart/2005/8/layout/orgChart1"/>
    <dgm:cxn modelId="{14DA434B-189D-4448-9D48-75EF09822639}" type="presParOf" srcId="{639C6719-4D1A-4C8D-B28A-BB2AE4E305B2}" destId="{2483603D-F1D8-4DBA-AEAC-15ED6127F028}" srcOrd="1" destOrd="0" presId="urn:microsoft.com/office/officeart/2005/8/layout/orgChart1"/>
    <dgm:cxn modelId="{73E51005-9375-4841-9674-2CB27B5E808E}" type="presParOf" srcId="{2483603D-F1D8-4DBA-AEAC-15ED6127F028}" destId="{A872F2EA-4434-4FEE-8B6D-EEA9FE152065}" srcOrd="0" destOrd="0" presId="urn:microsoft.com/office/officeart/2005/8/layout/orgChart1"/>
    <dgm:cxn modelId="{CD587B0A-429E-46C0-BC7D-EF762399DC12}" type="presParOf" srcId="{2483603D-F1D8-4DBA-AEAC-15ED6127F028}" destId="{926DFFEA-C901-47DB-BD94-CF5148DC396D}" srcOrd="1" destOrd="0" presId="urn:microsoft.com/office/officeart/2005/8/layout/orgChart1"/>
    <dgm:cxn modelId="{0479E8F7-3A43-468B-BED7-54CBB103A927}" type="presParOf" srcId="{926DFFEA-C901-47DB-BD94-CF5148DC396D}" destId="{42B943CB-87CF-42C6-9AB5-634B76B179BE}" srcOrd="0" destOrd="0" presId="urn:microsoft.com/office/officeart/2005/8/layout/orgChart1"/>
    <dgm:cxn modelId="{0655BD0F-6C72-4D21-B6E3-A01A4200C5CA}" type="presParOf" srcId="{42B943CB-87CF-42C6-9AB5-634B76B179BE}" destId="{97CF3EED-86A7-485D-9F64-3091B81B3AD8}" srcOrd="0" destOrd="0" presId="urn:microsoft.com/office/officeart/2005/8/layout/orgChart1"/>
    <dgm:cxn modelId="{BA1DF5A4-210D-444E-8C62-EB3F5C96D12D}" type="presParOf" srcId="{42B943CB-87CF-42C6-9AB5-634B76B179BE}" destId="{FC6118C9-3369-42DB-A707-39554B7579C1}" srcOrd="1" destOrd="0" presId="urn:microsoft.com/office/officeart/2005/8/layout/orgChart1"/>
    <dgm:cxn modelId="{BFF5FC4F-7CB4-42A1-BAB1-ABBBA91CC2C8}" type="presParOf" srcId="{926DFFEA-C901-47DB-BD94-CF5148DC396D}" destId="{A11E82B5-8AC6-46F2-B967-A5E0CD8C1511}" srcOrd="1" destOrd="0" presId="urn:microsoft.com/office/officeart/2005/8/layout/orgChart1"/>
    <dgm:cxn modelId="{85495873-0029-4715-8510-E7F6088A86B3}" type="presParOf" srcId="{A11E82B5-8AC6-46F2-B967-A5E0CD8C1511}" destId="{FB95B2DD-CDBA-4C31-B2DD-B6FD23AADC72}" srcOrd="0" destOrd="0" presId="urn:microsoft.com/office/officeart/2005/8/layout/orgChart1"/>
    <dgm:cxn modelId="{AF0E8044-0FD1-4334-8A82-92ECB0A09FFE}" type="presParOf" srcId="{A11E82B5-8AC6-46F2-B967-A5E0CD8C1511}" destId="{B39A6227-ED22-4DBB-AF43-1F469294D41E}" srcOrd="1" destOrd="0" presId="urn:microsoft.com/office/officeart/2005/8/layout/orgChart1"/>
    <dgm:cxn modelId="{405CDAD4-8521-4089-A01E-837FC8FE5D9E}" type="presParOf" srcId="{B39A6227-ED22-4DBB-AF43-1F469294D41E}" destId="{4E73FF01-1AB5-4A26-A54F-EC75036AF9DA}" srcOrd="0" destOrd="0" presId="urn:microsoft.com/office/officeart/2005/8/layout/orgChart1"/>
    <dgm:cxn modelId="{BB73854C-3EFB-4074-8671-684763A36A1E}" type="presParOf" srcId="{4E73FF01-1AB5-4A26-A54F-EC75036AF9DA}" destId="{F3EA4DCD-8B0C-4BF9-801D-3118AEB9CE72}" srcOrd="0" destOrd="0" presId="urn:microsoft.com/office/officeart/2005/8/layout/orgChart1"/>
    <dgm:cxn modelId="{ED5163E0-D90B-4939-9474-78BF81195E17}" type="presParOf" srcId="{4E73FF01-1AB5-4A26-A54F-EC75036AF9DA}" destId="{18E1DE1A-379B-4842-8812-DF5D850DE50A}" srcOrd="1" destOrd="0" presId="urn:microsoft.com/office/officeart/2005/8/layout/orgChart1"/>
    <dgm:cxn modelId="{93908FC6-7C8C-4843-A320-98DA6BAE5E28}" type="presParOf" srcId="{B39A6227-ED22-4DBB-AF43-1F469294D41E}" destId="{8415A881-E640-4B52-A06C-0F2A636A23FD}" srcOrd="1" destOrd="0" presId="urn:microsoft.com/office/officeart/2005/8/layout/orgChart1"/>
    <dgm:cxn modelId="{718B5999-C7AA-4CCB-8447-FAA8FF8097DD}" type="presParOf" srcId="{8415A881-E640-4B52-A06C-0F2A636A23FD}" destId="{92F61393-323D-46E1-9D68-6A7D6181F8F8}" srcOrd="0" destOrd="0" presId="urn:microsoft.com/office/officeart/2005/8/layout/orgChart1"/>
    <dgm:cxn modelId="{327DCC5A-C839-4374-BBA5-D31D910CECB3}" type="presParOf" srcId="{8415A881-E640-4B52-A06C-0F2A636A23FD}" destId="{EDB5E796-6FC2-4CB0-98AB-2B60618CF742}" srcOrd="1" destOrd="0" presId="urn:microsoft.com/office/officeart/2005/8/layout/orgChart1"/>
    <dgm:cxn modelId="{B47F2058-8315-44D7-A18C-9263F2109169}" type="presParOf" srcId="{EDB5E796-6FC2-4CB0-98AB-2B60618CF742}" destId="{3F6D3195-CF79-4CBE-9560-2DD98ED0E68F}" srcOrd="0" destOrd="0" presId="urn:microsoft.com/office/officeart/2005/8/layout/orgChart1"/>
    <dgm:cxn modelId="{9AD3A771-51DB-4786-8CD7-45726E190241}" type="presParOf" srcId="{3F6D3195-CF79-4CBE-9560-2DD98ED0E68F}" destId="{8D3881C2-B833-410B-BDBF-61CCC169765A}" srcOrd="0" destOrd="0" presId="urn:microsoft.com/office/officeart/2005/8/layout/orgChart1"/>
    <dgm:cxn modelId="{3364668A-EF99-4561-A81B-3D9DA482B5A9}" type="presParOf" srcId="{3F6D3195-CF79-4CBE-9560-2DD98ED0E68F}" destId="{8C61AEE3-1F84-45A0-BF0C-36E29313574A}" srcOrd="1" destOrd="0" presId="urn:microsoft.com/office/officeart/2005/8/layout/orgChart1"/>
    <dgm:cxn modelId="{505AED30-163E-4C91-9E1D-04E17EDF3668}" type="presParOf" srcId="{EDB5E796-6FC2-4CB0-98AB-2B60618CF742}" destId="{7D290DFD-5B6B-42B3-98A7-686EF6377B1D}" srcOrd="1" destOrd="0" presId="urn:microsoft.com/office/officeart/2005/8/layout/orgChart1"/>
    <dgm:cxn modelId="{8E29D9CD-1139-4F09-A522-095A78DA7E90}" type="presParOf" srcId="{7D290DFD-5B6B-42B3-98A7-686EF6377B1D}" destId="{A0081574-A2E6-475C-8AAE-E3CDF7EB3DD3}" srcOrd="0" destOrd="0" presId="urn:microsoft.com/office/officeart/2005/8/layout/orgChart1"/>
    <dgm:cxn modelId="{38414123-F51F-49F6-8C52-EBE705FC577F}" type="presParOf" srcId="{7D290DFD-5B6B-42B3-98A7-686EF6377B1D}" destId="{78272086-BFD1-4274-AFDA-B577B6E597BC}" srcOrd="1" destOrd="0" presId="urn:microsoft.com/office/officeart/2005/8/layout/orgChart1"/>
    <dgm:cxn modelId="{6EE45028-748D-41D6-A964-4987FAE26C62}" type="presParOf" srcId="{78272086-BFD1-4274-AFDA-B577B6E597BC}" destId="{8B7EC9F2-936E-4FA4-BC05-4AFCB7D1D40E}" srcOrd="0" destOrd="0" presId="urn:microsoft.com/office/officeart/2005/8/layout/orgChart1"/>
    <dgm:cxn modelId="{39B7061D-1463-4FC6-B387-2BA456587000}" type="presParOf" srcId="{8B7EC9F2-936E-4FA4-BC05-4AFCB7D1D40E}" destId="{46C52E34-6629-4E78-894C-67A6788D2135}" srcOrd="0" destOrd="0" presId="urn:microsoft.com/office/officeart/2005/8/layout/orgChart1"/>
    <dgm:cxn modelId="{2A039612-A423-40E9-A691-147B44225837}" type="presParOf" srcId="{8B7EC9F2-936E-4FA4-BC05-4AFCB7D1D40E}" destId="{6F89962F-B771-46A6-A8F8-B76328510FBF}" srcOrd="1" destOrd="0" presId="urn:microsoft.com/office/officeart/2005/8/layout/orgChart1"/>
    <dgm:cxn modelId="{D27C0022-D182-4127-A3F3-40B2FD2F8B53}" type="presParOf" srcId="{78272086-BFD1-4274-AFDA-B577B6E597BC}" destId="{E44EB51C-D501-442D-B092-A324BCB33820}" srcOrd="1" destOrd="0" presId="urn:microsoft.com/office/officeart/2005/8/layout/orgChart1"/>
    <dgm:cxn modelId="{608153BE-9A15-4D6F-A7EE-6E2A42002526}" type="presParOf" srcId="{78272086-BFD1-4274-AFDA-B577B6E597BC}" destId="{B4AD502E-0E80-46AF-A3CB-D8E3B1B7A17D}" srcOrd="2" destOrd="0" presId="urn:microsoft.com/office/officeart/2005/8/layout/orgChart1"/>
    <dgm:cxn modelId="{871ECF23-F33A-42E1-A502-A0F7577D01A4}" type="presParOf" srcId="{EDB5E796-6FC2-4CB0-98AB-2B60618CF742}" destId="{56AC1584-AD93-40B3-843D-A57ABB446DCB}" srcOrd="2" destOrd="0" presId="urn:microsoft.com/office/officeart/2005/8/layout/orgChart1"/>
    <dgm:cxn modelId="{7974A63F-978B-4B33-80FC-FAA55B298C78}" type="presParOf" srcId="{B39A6227-ED22-4DBB-AF43-1F469294D41E}" destId="{2B18A034-829D-4C6A-80BF-4205DB7395CB}" srcOrd="2" destOrd="0" presId="urn:microsoft.com/office/officeart/2005/8/layout/orgChart1"/>
    <dgm:cxn modelId="{2BC1715E-0415-4466-8859-5722E31EA44C}" type="presParOf" srcId="{A11E82B5-8AC6-46F2-B967-A5E0CD8C1511}" destId="{5FF772CA-0771-492B-BAE9-B2C2EEE429B1}" srcOrd="2" destOrd="0" presId="urn:microsoft.com/office/officeart/2005/8/layout/orgChart1"/>
    <dgm:cxn modelId="{59B860EB-F288-4225-8388-31983FA0F643}" type="presParOf" srcId="{A11E82B5-8AC6-46F2-B967-A5E0CD8C1511}" destId="{F580646F-94EF-48E7-A3E7-0616EFA3419E}" srcOrd="3" destOrd="0" presId="urn:microsoft.com/office/officeart/2005/8/layout/orgChart1"/>
    <dgm:cxn modelId="{85CE6251-63D1-4292-A92B-FED6647BF30A}" type="presParOf" srcId="{F580646F-94EF-48E7-A3E7-0616EFA3419E}" destId="{8DA5257E-5EF3-4353-A952-708F7C2EFAB6}" srcOrd="0" destOrd="0" presId="urn:microsoft.com/office/officeart/2005/8/layout/orgChart1"/>
    <dgm:cxn modelId="{0F3372B7-AFAA-43C6-B9F5-69B0EBE2BFD9}" type="presParOf" srcId="{8DA5257E-5EF3-4353-A952-708F7C2EFAB6}" destId="{5A2634DD-E2AD-475C-8218-E76D810D6263}" srcOrd="0" destOrd="0" presId="urn:microsoft.com/office/officeart/2005/8/layout/orgChart1"/>
    <dgm:cxn modelId="{571240FE-85AC-4A04-AFAF-F2F776D2D1FA}" type="presParOf" srcId="{8DA5257E-5EF3-4353-A952-708F7C2EFAB6}" destId="{0EBE4DEF-389C-4A91-B4C1-13B1ECD33C37}" srcOrd="1" destOrd="0" presId="urn:microsoft.com/office/officeart/2005/8/layout/orgChart1"/>
    <dgm:cxn modelId="{54F7E3C5-3395-4867-929A-7697695FFF6F}" type="presParOf" srcId="{F580646F-94EF-48E7-A3E7-0616EFA3419E}" destId="{517D209B-3F25-4C6E-A09F-E04B9FFA0651}" srcOrd="1" destOrd="0" presId="urn:microsoft.com/office/officeart/2005/8/layout/orgChart1"/>
    <dgm:cxn modelId="{781059F8-D7E3-4EDE-9112-81400038DD08}" type="presParOf" srcId="{517D209B-3F25-4C6E-A09F-E04B9FFA0651}" destId="{17DE15F6-2CEB-46BE-AC81-8B0E5FD48865}" srcOrd="0" destOrd="0" presId="urn:microsoft.com/office/officeart/2005/8/layout/orgChart1"/>
    <dgm:cxn modelId="{7B3D0F6E-2AAB-4B9D-A5FE-72AC887A0E8D}" type="presParOf" srcId="{517D209B-3F25-4C6E-A09F-E04B9FFA0651}" destId="{7C8FDB29-575B-4FF8-A318-1685F487F31D}" srcOrd="1" destOrd="0" presId="urn:microsoft.com/office/officeart/2005/8/layout/orgChart1"/>
    <dgm:cxn modelId="{E796E0C8-E505-457B-9898-6FDC137C6066}" type="presParOf" srcId="{7C8FDB29-575B-4FF8-A318-1685F487F31D}" destId="{4F75F4BB-395D-4A92-B2D3-70BCB6E71E84}" srcOrd="0" destOrd="0" presId="urn:microsoft.com/office/officeart/2005/8/layout/orgChart1"/>
    <dgm:cxn modelId="{C90B5FFE-D833-4153-BF9E-FA482398029B}" type="presParOf" srcId="{4F75F4BB-395D-4A92-B2D3-70BCB6E71E84}" destId="{B505373E-D4D1-4976-BE76-5E2D5DBB6129}" srcOrd="0" destOrd="0" presId="urn:microsoft.com/office/officeart/2005/8/layout/orgChart1"/>
    <dgm:cxn modelId="{047F8D00-97EA-4510-8522-3B84797A07F2}" type="presParOf" srcId="{4F75F4BB-395D-4A92-B2D3-70BCB6E71E84}" destId="{AA96DB60-C29D-450B-9ECA-D6B0F731D4C0}" srcOrd="1" destOrd="0" presId="urn:microsoft.com/office/officeart/2005/8/layout/orgChart1"/>
    <dgm:cxn modelId="{B989AD8D-4C78-4BFF-802A-3C30E5B3F463}" type="presParOf" srcId="{7C8FDB29-575B-4FF8-A318-1685F487F31D}" destId="{1847BB54-297E-47BA-A536-C5F0A75D0CF0}" srcOrd="1" destOrd="0" presId="urn:microsoft.com/office/officeart/2005/8/layout/orgChart1"/>
    <dgm:cxn modelId="{7A18F073-1944-4DEB-9DA6-7391DD5FEDBE}" type="presParOf" srcId="{1847BB54-297E-47BA-A536-C5F0A75D0CF0}" destId="{D5078320-7B31-43F9-B2A8-20056A277E3C}" srcOrd="0" destOrd="0" presId="urn:microsoft.com/office/officeart/2005/8/layout/orgChart1"/>
    <dgm:cxn modelId="{C67F3C6B-84F4-4993-AAEF-9C1BCFBE3A59}" type="presParOf" srcId="{1847BB54-297E-47BA-A536-C5F0A75D0CF0}" destId="{C9914A1E-57DB-4F9A-9FAE-12F3FBAE830C}" srcOrd="1" destOrd="0" presId="urn:microsoft.com/office/officeart/2005/8/layout/orgChart1"/>
    <dgm:cxn modelId="{890E7AE8-CF6F-42DA-B7E9-AE205C01F10C}" type="presParOf" srcId="{C9914A1E-57DB-4F9A-9FAE-12F3FBAE830C}" destId="{35180655-FA0F-449F-AC52-9265FC2BBB91}" srcOrd="0" destOrd="0" presId="urn:microsoft.com/office/officeart/2005/8/layout/orgChart1"/>
    <dgm:cxn modelId="{899B8402-4F5D-43D9-AF51-FD56483165E3}" type="presParOf" srcId="{35180655-FA0F-449F-AC52-9265FC2BBB91}" destId="{71711E40-CD00-4C34-BACF-43B9021CB642}" srcOrd="0" destOrd="0" presId="urn:microsoft.com/office/officeart/2005/8/layout/orgChart1"/>
    <dgm:cxn modelId="{21A6E766-FB6F-4CBE-8947-FF35F9054F12}" type="presParOf" srcId="{35180655-FA0F-449F-AC52-9265FC2BBB91}" destId="{4CE57BA8-48B4-4CD2-B9B8-079BA2C6507D}" srcOrd="1" destOrd="0" presId="urn:microsoft.com/office/officeart/2005/8/layout/orgChart1"/>
    <dgm:cxn modelId="{66281154-A697-4BA8-BB37-66386EF012AC}" type="presParOf" srcId="{C9914A1E-57DB-4F9A-9FAE-12F3FBAE830C}" destId="{58F37A8F-8782-4CF6-8352-218C366EC39C}" srcOrd="1" destOrd="0" presId="urn:microsoft.com/office/officeart/2005/8/layout/orgChart1"/>
    <dgm:cxn modelId="{7513065F-F91D-40D1-9A95-D755C08ED50A}" type="presParOf" srcId="{C9914A1E-57DB-4F9A-9FAE-12F3FBAE830C}" destId="{11BCB09D-1FF1-43AD-AC68-3E02ECAC87F1}" srcOrd="2" destOrd="0" presId="urn:microsoft.com/office/officeart/2005/8/layout/orgChart1"/>
    <dgm:cxn modelId="{77605EB3-6B63-4B39-A387-F585188ED230}" type="presParOf" srcId="{7C8FDB29-575B-4FF8-A318-1685F487F31D}" destId="{4E47C1A2-1701-416E-B01A-61F03572774C}" srcOrd="2" destOrd="0" presId="urn:microsoft.com/office/officeart/2005/8/layout/orgChart1"/>
    <dgm:cxn modelId="{E6E1FDD6-96A7-4D24-9D72-96DC91D76870}" type="presParOf" srcId="{F580646F-94EF-48E7-A3E7-0616EFA3419E}" destId="{E0455D3D-8D15-4F7D-9F45-47458716AD98}" srcOrd="2" destOrd="0" presId="urn:microsoft.com/office/officeart/2005/8/layout/orgChart1"/>
    <dgm:cxn modelId="{EF77790B-DAB0-4D26-8514-0E36D8DB9E9F}" type="presParOf" srcId="{926DFFEA-C901-47DB-BD94-CF5148DC396D}" destId="{BD11209F-C0A9-4218-9423-48B882C754FB}" srcOrd="2" destOrd="0" presId="urn:microsoft.com/office/officeart/2005/8/layout/orgChart1"/>
    <dgm:cxn modelId="{F8D4CF29-9EA6-4F9B-9865-3BD219B3205C}" type="presParOf" srcId="{639C6719-4D1A-4C8D-B28A-BB2AE4E305B2}" destId="{EB3CED37-1C2F-406D-AB25-AD4C6DA1A53F}" srcOrd="2" destOrd="0" presId="urn:microsoft.com/office/officeart/2005/8/layout/orgChart1"/>
    <dgm:cxn modelId="{5B5E7E49-93DA-4478-B6E4-5729B386332B}" type="presParOf" srcId="{FE557A72-C0EF-4B19-9A5E-6A3D172216BB}" destId="{962E9736-10AA-4B5A-B2AF-3E9433F22BC5}" srcOrd="2" destOrd="0" presId="urn:microsoft.com/office/officeart/2005/8/layout/orgChart1"/>
    <dgm:cxn modelId="{A8346DF0-BEB1-476B-AD9F-48DA5FBB80A9}" type="presParOf" srcId="{FE557A72-C0EF-4B19-9A5E-6A3D172216BB}" destId="{AD9BB254-CF79-4EA4-9460-D7D5CBAF45A6}" srcOrd="3" destOrd="0" presId="urn:microsoft.com/office/officeart/2005/8/layout/orgChart1"/>
    <dgm:cxn modelId="{D9F715E5-3973-4990-9067-887A6A4AF2E7}" type="presParOf" srcId="{AD9BB254-CF79-4EA4-9460-D7D5CBAF45A6}" destId="{84E3EC85-413B-4467-9A3F-05BD9728D2F2}" srcOrd="0" destOrd="0" presId="urn:microsoft.com/office/officeart/2005/8/layout/orgChart1"/>
    <dgm:cxn modelId="{E7F98C45-64F2-47E1-B3F7-96C18277D6F4}" type="presParOf" srcId="{84E3EC85-413B-4467-9A3F-05BD9728D2F2}" destId="{F4675DAE-FD45-4442-B68E-79223DB39BC1}" srcOrd="0" destOrd="0" presId="urn:microsoft.com/office/officeart/2005/8/layout/orgChart1"/>
    <dgm:cxn modelId="{63FBB65F-90B6-4AF5-B426-38D20C437148}" type="presParOf" srcId="{84E3EC85-413B-4467-9A3F-05BD9728D2F2}" destId="{11308BE5-8421-4ACA-97F7-800E652F2AC1}" srcOrd="1" destOrd="0" presId="urn:microsoft.com/office/officeart/2005/8/layout/orgChart1"/>
    <dgm:cxn modelId="{72C9C221-E2D7-4047-BD68-56A096A3DFE3}" type="presParOf" srcId="{AD9BB254-CF79-4EA4-9460-D7D5CBAF45A6}" destId="{12C71246-4509-40CA-9B85-5BFEDF05DF14}" srcOrd="1" destOrd="0" presId="urn:microsoft.com/office/officeart/2005/8/layout/orgChart1"/>
    <dgm:cxn modelId="{C5B9EFC4-0437-4DA1-87CD-1BBC97D91D8B}" type="presParOf" srcId="{12C71246-4509-40CA-9B85-5BFEDF05DF14}" destId="{9B4290F9-CB6B-4638-99F7-422A9D0352A2}" srcOrd="0" destOrd="0" presId="urn:microsoft.com/office/officeart/2005/8/layout/orgChart1"/>
    <dgm:cxn modelId="{4C3BCA55-6A09-4A22-8F2A-2AE0B50DC265}" type="presParOf" srcId="{12C71246-4509-40CA-9B85-5BFEDF05DF14}" destId="{F82CA498-B5A3-43FE-A392-570A9CE7F738}" srcOrd="1" destOrd="0" presId="urn:microsoft.com/office/officeart/2005/8/layout/orgChart1"/>
    <dgm:cxn modelId="{EA27CAA3-3B39-4A3A-BADC-19E3B6EC3B27}" type="presParOf" srcId="{F82CA498-B5A3-43FE-A392-570A9CE7F738}" destId="{D2AA100B-EB9B-48B8-BA2B-956286B9177B}" srcOrd="0" destOrd="0" presId="urn:microsoft.com/office/officeart/2005/8/layout/orgChart1"/>
    <dgm:cxn modelId="{04BEB75A-95D6-4D28-8128-2025CF3B2D8F}" type="presParOf" srcId="{D2AA100B-EB9B-48B8-BA2B-956286B9177B}" destId="{D149F0C6-4EAA-432F-8E43-343CE34E4FD5}" srcOrd="0" destOrd="0" presId="urn:microsoft.com/office/officeart/2005/8/layout/orgChart1"/>
    <dgm:cxn modelId="{301E0A73-B84A-4EC0-A449-4AF6A130EA43}" type="presParOf" srcId="{D2AA100B-EB9B-48B8-BA2B-956286B9177B}" destId="{AE129640-C553-4EFC-A0A7-BCD5D29C6473}" srcOrd="1" destOrd="0" presId="urn:microsoft.com/office/officeart/2005/8/layout/orgChart1"/>
    <dgm:cxn modelId="{904E6FE7-B7B2-4D8F-B287-709BA96AA8BF}" type="presParOf" srcId="{F82CA498-B5A3-43FE-A392-570A9CE7F738}" destId="{AB0351E0-8BCB-49BD-8EDB-493CF727F5F6}" srcOrd="1" destOrd="0" presId="urn:microsoft.com/office/officeart/2005/8/layout/orgChart1"/>
    <dgm:cxn modelId="{3768C600-584A-4A46-8693-0F9043036991}" type="presParOf" srcId="{AB0351E0-8BCB-49BD-8EDB-493CF727F5F6}" destId="{073C4311-C3D3-4EBF-A4B7-944B7F2E3127}" srcOrd="0" destOrd="0" presId="urn:microsoft.com/office/officeart/2005/8/layout/orgChart1"/>
    <dgm:cxn modelId="{F28C4064-8606-4463-B6F5-9974C88E5088}" type="presParOf" srcId="{AB0351E0-8BCB-49BD-8EDB-493CF727F5F6}" destId="{701EC506-D864-42CA-90EC-A0A84E832DC6}" srcOrd="1" destOrd="0" presId="urn:microsoft.com/office/officeart/2005/8/layout/orgChart1"/>
    <dgm:cxn modelId="{BD1D4734-5286-4DF4-A47E-6FFB4F1CC484}" type="presParOf" srcId="{701EC506-D864-42CA-90EC-A0A84E832DC6}" destId="{66BF5CD7-ECFC-4669-A3B7-4937261D61E9}" srcOrd="0" destOrd="0" presId="urn:microsoft.com/office/officeart/2005/8/layout/orgChart1"/>
    <dgm:cxn modelId="{07038FF5-C1F8-4139-A34D-4A72C5B043C1}" type="presParOf" srcId="{66BF5CD7-ECFC-4669-A3B7-4937261D61E9}" destId="{D5E68D44-91C7-47C0-9AB1-D7F3D9C70011}" srcOrd="0" destOrd="0" presId="urn:microsoft.com/office/officeart/2005/8/layout/orgChart1"/>
    <dgm:cxn modelId="{731D402D-852E-4703-97E4-E32533196707}" type="presParOf" srcId="{66BF5CD7-ECFC-4669-A3B7-4937261D61E9}" destId="{B308A2BA-39AA-4940-A427-CFA60AB77AEF}" srcOrd="1" destOrd="0" presId="urn:microsoft.com/office/officeart/2005/8/layout/orgChart1"/>
    <dgm:cxn modelId="{A79572BA-F574-4E69-8500-12F942E6D317}" type="presParOf" srcId="{701EC506-D864-42CA-90EC-A0A84E832DC6}" destId="{FF85BE11-135D-4EE4-BF80-6D63645BB854}" srcOrd="1" destOrd="0" presId="urn:microsoft.com/office/officeart/2005/8/layout/orgChart1"/>
    <dgm:cxn modelId="{3F4DD1C1-519A-4454-A0FC-E4DCCEA9B6C8}" type="presParOf" srcId="{FF85BE11-135D-4EE4-BF80-6D63645BB854}" destId="{2C8441D3-9E23-419B-9B90-5C622E1C991F}" srcOrd="0" destOrd="0" presId="urn:microsoft.com/office/officeart/2005/8/layout/orgChart1"/>
    <dgm:cxn modelId="{22FE71C5-B486-46B6-AB1D-499175E38D14}" type="presParOf" srcId="{FF85BE11-135D-4EE4-BF80-6D63645BB854}" destId="{6AAAB7AD-85EF-4B71-976E-1EF07BDE6159}" srcOrd="1" destOrd="0" presId="urn:microsoft.com/office/officeart/2005/8/layout/orgChart1"/>
    <dgm:cxn modelId="{AB719D8C-DEBD-4F01-B58A-C29C97C93A35}" type="presParOf" srcId="{6AAAB7AD-85EF-4B71-976E-1EF07BDE6159}" destId="{9980A8CB-5A56-40E9-A76B-BCDA0853A0E7}" srcOrd="0" destOrd="0" presId="urn:microsoft.com/office/officeart/2005/8/layout/orgChart1"/>
    <dgm:cxn modelId="{065B682B-971B-497F-B074-D0952296775B}" type="presParOf" srcId="{9980A8CB-5A56-40E9-A76B-BCDA0853A0E7}" destId="{4A0266E1-F0F4-4539-B195-92822F2D4FEB}" srcOrd="0" destOrd="0" presId="urn:microsoft.com/office/officeart/2005/8/layout/orgChart1"/>
    <dgm:cxn modelId="{5AB82316-3F36-44F3-B66B-947FD348F487}" type="presParOf" srcId="{9980A8CB-5A56-40E9-A76B-BCDA0853A0E7}" destId="{5488D089-DCC4-42C5-97FF-B46438797526}" srcOrd="1" destOrd="0" presId="urn:microsoft.com/office/officeart/2005/8/layout/orgChart1"/>
    <dgm:cxn modelId="{A7F5F914-678F-4B78-921B-F1CAD384FDA2}" type="presParOf" srcId="{6AAAB7AD-85EF-4B71-976E-1EF07BDE6159}" destId="{9FCB4537-C313-4FBE-857A-A2840026A87F}" srcOrd="1" destOrd="0" presId="urn:microsoft.com/office/officeart/2005/8/layout/orgChart1"/>
    <dgm:cxn modelId="{2FF33659-BC56-4B01-A49A-C6949F15FC4A}" type="presParOf" srcId="{9FCB4537-C313-4FBE-857A-A2840026A87F}" destId="{BD8C5D8C-14CB-453A-BF17-42C268F6AF40}" srcOrd="0" destOrd="0" presId="urn:microsoft.com/office/officeart/2005/8/layout/orgChart1"/>
    <dgm:cxn modelId="{0EA6CF09-BF58-48EE-BCA0-3782A8DBBAA5}" type="presParOf" srcId="{9FCB4537-C313-4FBE-857A-A2840026A87F}" destId="{3CC7E264-C873-424B-8AF0-F9FAC11B6C6F}" srcOrd="1" destOrd="0" presId="urn:microsoft.com/office/officeart/2005/8/layout/orgChart1"/>
    <dgm:cxn modelId="{461308A9-BEC3-4473-9076-A99A2937746F}" type="presParOf" srcId="{3CC7E264-C873-424B-8AF0-F9FAC11B6C6F}" destId="{5070D26D-D4C1-4E54-B62E-60434D02A1ED}" srcOrd="0" destOrd="0" presId="urn:microsoft.com/office/officeart/2005/8/layout/orgChart1"/>
    <dgm:cxn modelId="{3D60109C-D421-4465-9EFB-E8B0F4D8F499}" type="presParOf" srcId="{5070D26D-D4C1-4E54-B62E-60434D02A1ED}" destId="{A35218CC-AD6C-487B-8C6F-D40C15E3987F}" srcOrd="0" destOrd="0" presId="urn:microsoft.com/office/officeart/2005/8/layout/orgChart1"/>
    <dgm:cxn modelId="{EDD01E63-6F86-4ECC-B952-9285AA55C715}" type="presParOf" srcId="{5070D26D-D4C1-4E54-B62E-60434D02A1ED}" destId="{049E1BA8-977E-4346-ACC8-38A3DBCCDD86}" srcOrd="1" destOrd="0" presId="urn:microsoft.com/office/officeart/2005/8/layout/orgChart1"/>
    <dgm:cxn modelId="{73C4318D-0813-46DD-9EB6-C173FCFDF037}" type="presParOf" srcId="{3CC7E264-C873-424B-8AF0-F9FAC11B6C6F}" destId="{DC032C3E-D730-43B5-AF8B-E0FD77B16E48}" srcOrd="1" destOrd="0" presId="urn:microsoft.com/office/officeart/2005/8/layout/orgChart1"/>
    <dgm:cxn modelId="{F399B558-7FC1-48CC-837B-B7C77C477B70}" type="presParOf" srcId="{3CC7E264-C873-424B-8AF0-F9FAC11B6C6F}" destId="{F4067B23-0E97-4D87-9804-817A6FC18460}" srcOrd="2" destOrd="0" presId="urn:microsoft.com/office/officeart/2005/8/layout/orgChart1"/>
    <dgm:cxn modelId="{1AC0C5AE-B049-4A84-979D-DCD7A3C3AE41}" type="presParOf" srcId="{6AAAB7AD-85EF-4B71-976E-1EF07BDE6159}" destId="{9204609D-B50C-4171-A2CE-51D9A8A4FADF}" srcOrd="2" destOrd="0" presId="urn:microsoft.com/office/officeart/2005/8/layout/orgChart1"/>
    <dgm:cxn modelId="{EABB367E-538D-4542-87EC-B3AFC83BCBE8}" type="presParOf" srcId="{701EC506-D864-42CA-90EC-A0A84E832DC6}" destId="{C627172A-44D3-4AB3-A9C3-BD8E916EA18F}" srcOrd="2" destOrd="0" presId="urn:microsoft.com/office/officeart/2005/8/layout/orgChart1"/>
    <dgm:cxn modelId="{9EF6BBEB-B2BC-4E68-8BB3-8A041C18E6BC}" type="presParOf" srcId="{F82CA498-B5A3-43FE-A392-570A9CE7F738}" destId="{F59C4F7B-6B0A-47A0-8279-8F82E3F5FEEA}" srcOrd="2" destOrd="0" presId="urn:microsoft.com/office/officeart/2005/8/layout/orgChart1"/>
    <dgm:cxn modelId="{219DACD8-F885-43CB-8F02-95FBA9C7BC62}" type="presParOf" srcId="{12C71246-4509-40CA-9B85-5BFEDF05DF14}" destId="{4879131B-C68F-4A20-902E-0AEA673A9DB9}" srcOrd="2" destOrd="0" presId="urn:microsoft.com/office/officeart/2005/8/layout/orgChart1"/>
    <dgm:cxn modelId="{4ED9477D-6D1C-440E-9E02-18AC9E8E9FDC}" type="presParOf" srcId="{12C71246-4509-40CA-9B85-5BFEDF05DF14}" destId="{4EDA3B79-6FF4-4B6A-996B-A8ADFA0F912F}" srcOrd="3" destOrd="0" presId="urn:microsoft.com/office/officeart/2005/8/layout/orgChart1"/>
    <dgm:cxn modelId="{C1B973F0-E6A8-4963-AA24-70DF565AD330}" type="presParOf" srcId="{4EDA3B79-6FF4-4B6A-996B-A8ADFA0F912F}" destId="{D6652674-55E9-434C-B8BA-BE5A6FC0DC33}" srcOrd="0" destOrd="0" presId="urn:microsoft.com/office/officeart/2005/8/layout/orgChart1"/>
    <dgm:cxn modelId="{23547F84-B626-4023-B282-F4871594F1C3}" type="presParOf" srcId="{D6652674-55E9-434C-B8BA-BE5A6FC0DC33}" destId="{937B624E-8AC2-4ECE-9B9A-EBF27C75EA4B}" srcOrd="0" destOrd="0" presId="urn:microsoft.com/office/officeart/2005/8/layout/orgChart1"/>
    <dgm:cxn modelId="{F1C9F5E9-4C40-45B9-B0AA-2FB413B349DB}" type="presParOf" srcId="{D6652674-55E9-434C-B8BA-BE5A6FC0DC33}" destId="{732E6281-144A-4D7D-8F2D-8080A03E658F}" srcOrd="1" destOrd="0" presId="urn:microsoft.com/office/officeart/2005/8/layout/orgChart1"/>
    <dgm:cxn modelId="{26048ED9-12A7-48FA-8065-D374CE1FB684}" type="presParOf" srcId="{4EDA3B79-6FF4-4B6A-996B-A8ADFA0F912F}" destId="{75311E9B-4EAD-40FC-8028-26203FE05CA8}" srcOrd="1" destOrd="0" presId="urn:microsoft.com/office/officeart/2005/8/layout/orgChart1"/>
    <dgm:cxn modelId="{67337B2E-D8F6-410C-9E1A-7C06718F5084}" type="presParOf" srcId="{75311E9B-4EAD-40FC-8028-26203FE05CA8}" destId="{C0AA4D3B-2FEC-4BAF-AEC6-83A90F737FF5}" srcOrd="0" destOrd="0" presId="urn:microsoft.com/office/officeart/2005/8/layout/orgChart1"/>
    <dgm:cxn modelId="{4384104C-5AC6-4D57-A222-903839EDAA16}" type="presParOf" srcId="{75311E9B-4EAD-40FC-8028-26203FE05CA8}" destId="{87A020C3-6250-499C-8DA4-EC403FF17AB0}" srcOrd="1" destOrd="0" presId="urn:microsoft.com/office/officeart/2005/8/layout/orgChart1"/>
    <dgm:cxn modelId="{F07FE7A1-2ED6-4388-B7DD-701613385F75}" type="presParOf" srcId="{87A020C3-6250-499C-8DA4-EC403FF17AB0}" destId="{CD13A635-DDD2-4A41-9070-B279AC5B64EB}" srcOrd="0" destOrd="0" presId="urn:microsoft.com/office/officeart/2005/8/layout/orgChart1"/>
    <dgm:cxn modelId="{F6967AD4-551D-4D49-B666-02C62E40BE38}" type="presParOf" srcId="{CD13A635-DDD2-4A41-9070-B279AC5B64EB}" destId="{39B315AC-4688-4C35-BCE9-FD8DC8E74857}" srcOrd="0" destOrd="0" presId="urn:microsoft.com/office/officeart/2005/8/layout/orgChart1"/>
    <dgm:cxn modelId="{EDDA5CFA-A598-46F4-9D05-78E8EC70AF9A}" type="presParOf" srcId="{CD13A635-DDD2-4A41-9070-B279AC5B64EB}" destId="{8C1EA674-878B-40F1-88BD-909130997EAA}" srcOrd="1" destOrd="0" presId="urn:microsoft.com/office/officeart/2005/8/layout/orgChart1"/>
    <dgm:cxn modelId="{BE4876B1-1971-4C24-A21C-087EC5FBE94A}" type="presParOf" srcId="{87A020C3-6250-499C-8DA4-EC403FF17AB0}" destId="{7E13FAE9-C6F3-4382-848C-C103946D6BEE}" srcOrd="1" destOrd="0" presId="urn:microsoft.com/office/officeart/2005/8/layout/orgChart1"/>
    <dgm:cxn modelId="{B78883FB-DED5-4CF9-8F9B-733193A09A79}" type="presParOf" srcId="{7E13FAE9-C6F3-4382-848C-C103946D6BEE}" destId="{69F5EB16-3700-46FE-9678-1DC558844863}" srcOrd="0" destOrd="0" presId="urn:microsoft.com/office/officeart/2005/8/layout/orgChart1"/>
    <dgm:cxn modelId="{A2214F64-97AB-4717-A643-A1976D4FD57B}" type="presParOf" srcId="{7E13FAE9-C6F3-4382-848C-C103946D6BEE}" destId="{0A1D22F2-489E-4C50-B9C9-9A9DC8870BE5}" srcOrd="1" destOrd="0" presId="urn:microsoft.com/office/officeart/2005/8/layout/orgChart1"/>
    <dgm:cxn modelId="{E334130D-3B38-4051-9906-7F47B708C2E9}" type="presParOf" srcId="{0A1D22F2-489E-4C50-B9C9-9A9DC8870BE5}" destId="{551AA46E-0CE0-4FA8-A1F1-3D22EE16A381}" srcOrd="0" destOrd="0" presId="urn:microsoft.com/office/officeart/2005/8/layout/orgChart1"/>
    <dgm:cxn modelId="{E1E9999B-1586-4A6F-ACEB-180EEE182A41}" type="presParOf" srcId="{551AA46E-0CE0-4FA8-A1F1-3D22EE16A381}" destId="{88FB64FC-6668-42F5-A78B-B3E66A3B833F}" srcOrd="0" destOrd="0" presId="urn:microsoft.com/office/officeart/2005/8/layout/orgChart1"/>
    <dgm:cxn modelId="{D5501EEA-6906-4169-BA87-1BB18915AFE4}" type="presParOf" srcId="{551AA46E-0CE0-4FA8-A1F1-3D22EE16A381}" destId="{7EF6C7EA-483E-472B-90B7-B25E0EE315F8}" srcOrd="1" destOrd="0" presId="urn:microsoft.com/office/officeart/2005/8/layout/orgChart1"/>
    <dgm:cxn modelId="{8FDE1AB4-2CED-4158-A5DF-6A682E8E1632}" type="presParOf" srcId="{0A1D22F2-489E-4C50-B9C9-9A9DC8870BE5}" destId="{8CB248BF-C2A3-4E70-85FE-B751CCB5F91E}" srcOrd="1" destOrd="0" presId="urn:microsoft.com/office/officeart/2005/8/layout/orgChart1"/>
    <dgm:cxn modelId="{F3BB723B-15B3-4B72-A767-0B91AA25DEB9}" type="presParOf" srcId="{8CB248BF-C2A3-4E70-85FE-B751CCB5F91E}" destId="{42FB0289-C17B-4C23-831D-68540D6425A7}" srcOrd="0" destOrd="0" presId="urn:microsoft.com/office/officeart/2005/8/layout/orgChart1"/>
    <dgm:cxn modelId="{671CFC17-EE14-4CCE-A2F7-88249551AAE1}" type="presParOf" srcId="{8CB248BF-C2A3-4E70-85FE-B751CCB5F91E}" destId="{09DE9188-598D-490D-8790-F93EE51D2567}" srcOrd="1" destOrd="0" presId="urn:microsoft.com/office/officeart/2005/8/layout/orgChart1"/>
    <dgm:cxn modelId="{56B417CF-5F90-4E03-BB20-08EE560637C5}" type="presParOf" srcId="{09DE9188-598D-490D-8790-F93EE51D2567}" destId="{0E4FF8C1-FE06-4B74-AB68-7AF1DD20B0EA}" srcOrd="0" destOrd="0" presId="urn:microsoft.com/office/officeart/2005/8/layout/orgChart1"/>
    <dgm:cxn modelId="{87485155-D539-4E67-B75F-3DD3E110EBCE}" type="presParOf" srcId="{0E4FF8C1-FE06-4B74-AB68-7AF1DD20B0EA}" destId="{528C347B-20C3-4447-8588-0B0678C9C2F9}" srcOrd="0" destOrd="0" presId="urn:microsoft.com/office/officeart/2005/8/layout/orgChart1"/>
    <dgm:cxn modelId="{8AA33C80-6CB8-4026-BE99-711F072425C8}" type="presParOf" srcId="{0E4FF8C1-FE06-4B74-AB68-7AF1DD20B0EA}" destId="{BB359244-0A67-4E1A-A408-8D8A72F18199}" srcOrd="1" destOrd="0" presId="urn:microsoft.com/office/officeart/2005/8/layout/orgChart1"/>
    <dgm:cxn modelId="{74BD053F-3543-46E7-9564-1D2FC949F959}" type="presParOf" srcId="{09DE9188-598D-490D-8790-F93EE51D2567}" destId="{D0649073-E71E-4189-A29B-48EA2EB228C0}" srcOrd="1" destOrd="0" presId="urn:microsoft.com/office/officeart/2005/8/layout/orgChart1"/>
    <dgm:cxn modelId="{770224B5-1BEF-4EE3-B8C8-D786AC3CF56D}" type="presParOf" srcId="{09DE9188-598D-490D-8790-F93EE51D2567}" destId="{92F764F5-94CB-4824-8E32-9AAB1796CF70}" srcOrd="2" destOrd="0" presId="urn:microsoft.com/office/officeart/2005/8/layout/orgChart1"/>
    <dgm:cxn modelId="{4CE4B402-2BF8-4E65-936E-2917273245E8}" type="presParOf" srcId="{0A1D22F2-489E-4C50-B9C9-9A9DC8870BE5}" destId="{65721F91-F32C-4A2F-A670-94A7485CDCFE}" srcOrd="2" destOrd="0" presId="urn:microsoft.com/office/officeart/2005/8/layout/orgChart1"/>
    <dgm:cxn modelId="{19FAD90B-3D2C-4592-84C4-03D34A142A93}" type="presParOf" srcId="{87A020C3-6250-499C-8DA4-EC403FF17AB0}" destId="{8EBC14C2-E68B-4C31-8099-28E3E0EC1F8F}" srcOrd="2" destOrd="0" presId="urn:microsoft.com/office/officeart/2005/8/layout/orgChart1"/>
    <dgm:cxn modelId="{60BBE29D-1FDC-4AEC-BBB8-2EF51526260B}" type="presParOf" srcId="{4EDA3B79-6FF4-4B6A-996B-A8ADFA0F912F}" destId="{06F51688-0CA5-4FDB-8E50-979BAADFA354}" srcOrd="2" destOrd="0" presId="urn:microsoft.com/office/officeart/2005/8/layout/orgChart1"/>
    <dgm:cxn modelId="{ACA4EDBB-BC0C-49AA-A353-206898503E56}" type="presParOf" srcId="{AD9BB254-CF79-4EA4-9460-D7D5CBAF45A6}" destId="{2F8BA4BB-C5E4-41B3-A8CC-A658252CA66F}" srcOrd="2" destOrd="0" presId="urn:microsoft.com/office/officeart/2005/8/layout/orgChart1"/>
    <dgm:cxn modelId="{F45B13EF-520A-4E0A-8923-6D185328D1C0}" type="presParOf" srcId="{FE557A72-C0EF-4B19-9A5E-6A3D172216BB}" destId="{4CB0664C-4F6C-4211-9199-A5ABE63FDC9A}" srcOrd="4" destOrd="0" presId="urn:microsoft.com/office/officeart/2005/8/layout/orgChart1"/>
    <dgm:cxn modelId="{DF8B5666-5363-47C4-B411-E1F50F404F08}" type="presParOf" srcId="{FE557A72-C0EF-4B19-9A5E-6A3D172216BB}" destId="{BB11122C-474D-4554-992D-7F248FA012C2}" srcOrd="5" destOrd="0" presId="urn:microsoft.com/office/officeart/2005/8/layout/orgChart1"/>
    <dgm:cxn modelId="{68113727-7840-4E86-94DB-9379DBBC5439}" type="presParOf" srcId="{BB11122C-474D-4554-992D-7F248FA012C2}" destId="{24AD64E6-5DBF-4B28-AA71-82DE9217060B}" srcOrd="0" destOrd="0" presId="urn:microsoft.com/office/officeart/2005/8/layout/orgChart1"/>
    <dgm:cxn modelId="{A458995B-13A6-492B-A2F2-6965E610930F}" type="presParOf" srcId="{24AD64E6-5DBF-4B28-AA71-82DE9217060B}" destId="{7ECB1CAE-3B3F-4743-B2A2-DDEC057FE5BB}" srcOrd="0" destOrd="0" presId="urn:microsoft.com/office/officeart/2005/8/layout/orgChart1"/>
    <dgm:cxn modelId="{B58C4C96-DE0E-4753-8EE7-18FCFEF421FD}" type="presParOf" srcId="{24AD64E6-5DBF-4B28-AA71-82DE9217060B}" destId="{D3CC4C05-98F4-4590-84FD-452D5B09AFBF}" srcOrd="1" destOrd="0" presId="urn:microsoft.com/office/officeart/2005/8/layout/orgChart1"/>
    <dgm:cxn modelId="{42289806-546F-4C21-9F07-4375DC220D30}" type="presParOf" srcId="{BB11122C-474D-4554-992D-7F248FA012C2}" destId="{1F549557-60E4-4BBC-A5AA-1269E4ACB0BB}" srcOrd="1" destOrd="0" presId="urn:microsoft.com/office/officeart/2005/8/layout/orgChart1"/>
    <dgm:cxn modelId="{AC42548F-2F8F-482A-8179-7C09E7EAC748}" type="presParOf" srcId="{1F549557-60E4-4BBC-A5AA-1269E4ACB0BB}" destId="{CEAAA28A-6247-4EAE-96C1-7ADA266E5C16}" srcOrd="0" destOrd="0" presId="urn:microsoft.com/office/officeart/2005/8/layout/orgChart1"/>
    <dgm:cxn modelId="{051AAF80-6038-46DE-A11D-9E5FB5D0BACB}" type="presParOf" srcId="{1F549557-60E4-4BBC-A5AA-1269E4ACB0BB}" destId="{98AE5B6B-3487-44E8-91B5-0A5D7C726401}" srcOrd="1" destOrd="0" presId="urn:microsoft.com/office/officeart/2005/8/layout/orgChart1"/>
    <dgm:cxn modelId="{51EE1A11-39B2-4024-9F75-A894AE6CEBB4}" type="presParOf" srcId="{98AE5B6B-3487-44E8-91B5-0A5D7C726401}" destId="{BC70B537-A2D5-4068-AAD8-4BAD802E2D9A}" srcOrd="0" destOrd="0" presId="urn:microsoft.com/office/officeart/2005/8/layout/orgChart1"/>
    <dgm:cxn modelId="{78EB0703-4141-428F-9061-5C37832DCF2C}" type="presParOf" srcId="{BC70B537-A2D5-4068-AAD8-4BAD802E2D9A}" destId="{E7E085C5-EE76-4BDB-8213-5FF676D04AFC}" srcOrd="0" destOrd="0" presId="urn:microsoft.com/office/officeart/2005/8/layout/orgChart1"/>
    <dgm:cxn modelId="{BF58381C-CA98-4576-9492-A0586B6256FF}" type="presParOf" srcId="{BC70B537-A2D5-4068-AAD8-4BAD802E2D9A}" destId="{DA6D131A-5815-4013-AB8E-6C80DF292322}" srcOrd="1" destOrd="0" presId="urn:microsoft.com/office/officeart/2005/8/layout/orgChart1"/>
    <dgm:cxn modelId="{F3F672B3-C08C-4A92-ACED-A22E056F54F2}" type="presParOf" srcId="{98AE5B6B-3487-44E8-91B5-0A5D7C726401}" destId="{2B89DB26-BD85-4500-824E-A78F02537A31}" srcOrd="1" destOrd="0" presId="urn:microsoft.com/office/officeart/2005/8/layout/orgChart1"/>
    <dgm:cxn modelId="{74A65C03-969A-4AAC-B505-8A7D28263496}" type="presParOf" srcId="{2B89DB26-BD85-4500-824E-A78F02537A31}" destId="{F9C8A789-7F9C-4F69-9C77-2E0E22256BB6}" srcOrd="0" destOrd="0" presId="urn:microsoft.com/office/officeart/2005/8/layout/orgChart1"/>
    <dgm:cxn modelId="{0759F2C2-A071-498A-A5F1-3C99E2F2CCC1}" type="presParOf" srcId="{2B89DB26-BD85-4500-824E-A78F02537A31}" destId="{EA2B65DA-553A-4BED-8995-7C0E7652AA44}" srcOrd="1" destOrd="0" presId="urn:microsoft.com/office/officeart/2005/8/layout/orgChart1"/>
    <dgm:cxn modelId="{A8B68BEA-4890-46EE-9830-21DA373B224B}" type="presParOf" srcId="{EA2B65DA-553A-4BED-8995-7C0E7652AA44}" destId="{63560E1A-BBB4-4812-ABF9-002DF8102C7F}" srcOrd="0" destOrd="0" presId="urn:microsoft.com/office/officeart/2005/8/layout/orgChart1"/>
    <dgm:cxn modelId="{2AA496B5-9E0C-4527-8EE0-C952C5451325}" type="presParOf" srcId="{63560E1A-BBB4-4812-ABF9-002DF8102C7F}" destId="{F4AFC9AF-37E8-40D1-823D-ADF962333955}" srcOrd="0" destOrd="0" presId="urn:microsoft.com/office/officeart/2005/8/layout/orgChart1"/>
    <dgm:cxn modelId="{13330971-6F5E-45B5-AF54-ED4A017000BD}" type="presParOf" srcId="{63560E1A-BBB4-4812-ABF9-002DF8102C7F}" destId="{D2D91502-5EE7-4D14-8994-1B73005C6358}" srcOrd="1" destOrd="0" presId="urn:microsoft.com/office/officeart/2005/8/layout/orgChart1"/>
    <dgm:cxn modelId="{5D9BA254-4D40-4375-A436-6E5D3F242C05}" type="presParOf" srcId="{EA2B65DA-553A-4BED-8995-7C0E7652AA44}" destId="{141132A6-9B2E-4265-B7AA-8EFE02FE10E9}" srcOrd="1" destOrd="0" presId="urn:microsoft.com/office/officeart/2005/8/layout/orgChart1"/>
    <dgm:cxn modelId="{14422D5C-4EBE-46BB-91CF-6856FEADEDD3}" type="presParOf" srcId="{141132A6-9B2E-4265-B7AA-8EFE02FE10E9}" destId="{347671B8-FA1B-450B-98E9-C54B2C381A3B}" srcOrd="0" destOrd="0" presId="urn:microsoft.com/office/officeart/2005/8/layout/orgChart1"/>
    <dgm:cxn modelId="{0990AC0F-2D5A-4E87-BAF0-3F41B6AAA6F3}" type="presParOf" srcId="{141132A6-9B2E-4265-B7AA-8EFE02FE10E9}" destId="{0D4A1FB0-86B5-4C59-BA7A-0C753288C719}" srcOrd="1" destOrd="0" presId="urn:microsoft.com/office/officeart/2005/8/layout/orgChart1"/>
    <dgm:cxn modelId="{5B772B8F-3432-47C3-A70F-D00530C62BE9}" type="presParOf" srcId="{0D4A1FB0-86B5-4C59-BA7A-0C753288C719}" destId="{6CBFB274-473E-427A-8EA7-91E4C06AEFDF}" srcOrd="0" destOrd="0" presId="urn:microsoft.com/office/officeart/2005/8/layout/orgChart1"/>
    <dgm:cxn modelId="{1FA998C6-E703-450F-860E-0B672F712461}" type="presParOf" srcId="{6CBFB274-473E-427A-8EA7-91E4C06AEFDF}" destId="{3E140737-A7F0-4158-B360-8F897795027B}" srcOrd="0" destOrd="0" presId="urn:microsoft.com/office/officeart/2005/8/layout/orgChart1"/>
    <dgm:cxn modelId="{DAF9CE4B-0B27-465F-B6F4-21351DE21720}" type="presParOf" srcId="{6CBFB274-473E-427A-8EA7-91E4C06AEFDF}" destId="{76658F08-23E1-487A-9E0D-0439F70BA2A1}" srcOrd="1" destOrd="0" presId="urn:microsoft.com/office/officeart/2005/8/layout/orgChart1"/>
    <dgm:cxn modelId="{3075E4CE-B5CD-4F57-AF2D-EE2DF255372D}" type="presParOf" srcId="{0D4A1FB0-86B5-4C59-BA7A-0C753288C719}" destId="{905C00AB-667C-416D-AAAB-D204C8499E56}" srcOrd="1" destOrd="0" presId="urn:microsoft.com/office/officeart/2005/8/layout/orgChart1"/>
    <dgm:cxn modelId="{4DF18AA8-E297-452D-B125-B408CE6599F6}" type="presParOf" srcId="{905C00AB-667C-416D-AAAB-D204C8499E56}" destId="{42C5FCF2-D18B-4428-A64F-D2CDE61DC017}" srcOrd="0" destOrd="0" presId="urn:microsoft.com/office/officeart/2005/8/layout/orgChart1"/>
    <dgm:cxn modelId="{8D093C2D-65E0-43B0-9097-65A588CDBB9D}" type="presParOf" srcId="{905C00AB-667C-416D-AAAB-D204C8499E56}" destId="{196FF719-F1B2-48C9-9E68-83C5255CA851}" srcOrd="1" destOrd="0" presId="urn:microsoft.com/office/officeart/2005/8/layout/orgChart1"/>
    <dgm:cxn modelId="{1D0EAC5C-F6A6-4A0D-9C2B-83385AE21AF0}" type="presParOf" srcId="{196FF719-F1B2-48C9-9E68-83C5255CA851}" destId="{5037DA6A-3A29-461E-95FB-AD3FE5668294}" srcOrd="0" destOrd="0" presId="urn:microsoft.com/office/officeart/2005/8/layout/orgChart1"/>
    <dgm:cxn modelId="{CE7EE691-9495-45BC-9A87-8CBC81483758}" type="presParOf" srcId="{5037DA6A-3A29-461E-95FB-AD3FE5668294}" destId="{0463B13F-05B2-43BD-82A0-7481C6C9ECB8}" srcOrd="0" destOrd="0" presId="urn:microsoft.com/office/officeart/2005/8/layout/orgChart1"/>
    <dgm:cxn modelId="{0D255B1A-8282-49B7-8E05-B6E493410022}" type="presParOf" srcId="{5037DA6A-3A29-461E-95FB-AD3FE5668294}" destId="{33D48319-1C02-439E-A952-43B851F9C1C9}" srcOrd="1" destOrd="0" presId="urn:microsoft.com/office/officeart/2005/8/layout/orgChart1"/>
    <dgm:cxn modelId="{64F05108-89EE-4593-8105-24BFCEB046DA}" type="presParOf" srcId="{196FF719-F1B2-48C9-9E68-83C5255CA851}" destId="{DEE5083B-ED76-4418-BCB4-E8EAC3E38F9F}" srcOrd="1" destOrd="0" presId="urn:microsoft.com/office/officeart/2005/8/layout/orgChart1"/>
    <dgm:cxn modelId="{F557E5B8-74A8-4B68-8F64-2BD29DD0F137}" type="presParOf" srcId="{196FF719-F1B2-48C9-9E68-83C5255CA851}" destId="{74DEBA13-3E70-4B4F-9C6E-7617D122FC80}" srcOrd="2" destOrd="0" presId="urn:microsoft.com/office/officeart/2005/8/layout/orgChart1"/>
    <dgm:cxn modelId="{ABC7B496-BC55-49F9-B960-B53505E89865}" type="presParOf" srcId="{0D4A1FB0-86B5-4C59-BA7A-0C753288C719}" destId="{0321A98D-4FF4-4E70-9787-B468A2AB3B60}" srcOrd="2" destOrd="0" presId="urn:microsoft.com/office/officeart/2005/8/layout/orgChart1"/>
    <dgm:cxn modelId="{A582F204-9112-4D23-AC6D-C59B1E519BA6}" type="presParOf" srcId="{EA2B65DA-553A-4BED-8995-7C0E7652AA44}" destId="{3D24ED88-FE30-4C14-912B-AF227DD68E84}" srcOrd="2" destOrd="0" presId="urn:microsoft.com/office/officeart/2005/8/layout/orgChart1"/>
    <dgm:cxn modelId="{041652EF-E5EF-4EC8-8870-62442FA4AB4B}" type="presParOf" srcId="{98AE5B6B-3487-44E8-91B5-0A5D7C726401}" destId="{BC32D872-1079-4B75-919D-C37D6E84DFD9}" srcOrd="2" destOrd="0" presId="urn:microsoft.com/office/officeart/2005/8/layout/orgChart1"/>
    <dgm:cxn modelId="{A2B6FE1A-57B0-4C17-AC8D-030779FF5865}" type="presParOf" srcId="{1F549557-60E4-4BBC-A5AA-1269E4ACB0BB}" destId="{5203AAC3-80C3-450A-8F06-90E7AD74426B}" srcOrd="2" destOrd="0" presId="urn:microsoft.com/office/officeart/2005/8/layout/orgChart1"/>
    <dgm:cxn modelId="{D946A129-DB8D-4140-BE24-385EA1EF23FA}" type="presParOf" srcId="{1F549557-60E4-4BBC-A5AA-1269E4ACB0BB}" destId="{28DEB60E-2B1A-4F3F-8591-BD583151C025}" srcOrd="3" destOrd="0" presId="urn:microsoft.com/office/officeart/2005/8/layout/orgChart1"/>
    <dgm:cxn modelId="{8C85DAC3-CA8C-4915-8068-161B69263CD7}" type="presParOf" srcId="{28DEB60E-2B1A-4F3F-8591-BD583151C025}" destId="{6A97A8DF-6174-4BF8-82DF-993CC7F9EB27}" srcOrd="0" destOrd="0" presId="urn:microsoft.com/office/officeart/2005/8/layout/orgChart1"/>
    <dgm:cxn modelId="{3A06B8F2-FF7C-4720-9FEE-966D9FF1B8C5}" type="presParOf" srcId="{6A97A8DF-6174-4BF8-82DF-993CC7F9EB27}" destId="{16DD6977-7F33-4A99-ACFE-2D59D3FC986C}" srcOrd="0" destOrd="0" presId="urn:microsoft.com/office/officeart/2005/8/layout/orgChart1"/>
    <dgm:cxn modelId="{0DD7ECC4-33FA-47D2-8ECD-C4C5194F1576}" type="presParOf" srcId="{6A97A8DF-6174-4BF8-82DF-993CC7F9EB27}" destId="{76254244-1F3F-4C89-8A6D-6A0A8BBB2B0D}" srcOrd="1" destOrd="0" presId="urn:microsoft.com/office/officeart/2005/8/layout/orgChart1"/>
    <dgm:cxn modelId="{9F195993-5A28-488F-A5F4-3AB9699772CE}" type="presParOf" srcId="{28DEB60E-2B1A-4F3F-8591-BD583151C025}" destId="{DCB6EE6F-51CA-426B-BACD-8859E20E10E6}" srcOrd="1" destOrd="0" presId="urn:microsoft.com/office/officeart/2005/8/layout/orgChart1"/>
    <dgm:cxn modelId="{12C131BC-9C72-4BC1-B8CB-AA093824FEFF}" type="presParOf" srcId="{DCB6EE6F-51CA-426B-BACD-8859E20E10E6}" destId="{1F3A7EF7-48F8-44A0-873D-B84CCD91B78C}" srcOrd="0" destOrd="0" presId="urn:microsoft.com/office/officeart/2005/8/layout/orgChart1"/>
    <dgm:cxn modelId="{89090112-9D43-4FE3-8F67-98884E0EB7D4}" type="presParOf" srcId="{DCB6EE6F-51CA-426B-BACD-8859E20E10E6}" destId="{7D7C81AC-F991-4779-B483-9E4F5D45A043}" srcOrd="1" destOrd="0" presId="urn:microsoft.com/office/officeart/2005/8/layout/orgChart1"/>
    <dgm:cxn modelId="{8E72A124-BD63-4283-A790-71A8CA45EFD4}" type="presParOf" srcId="{7D7C81AC-F991-4779-B483-9E4F5D45A043}" destId="{0C4203EF-A072-4650-B972-D0B19D450E25}" srcOrd="0" destOrd="0" presId="urn:microsoft.com/office/officeart/2005/8/layout/orgChart1"/>
    <dgm:cxn modelId="{5459A2F6-CB9A-46EE-AFDC-55757F040C62}" type="presParOf" srcId="{0C4203EF-A072-4650-B972-D0B19D450E25}" destId="{94C977BE-40E9-45E3-8EF6-69EAF9607429}" srcOrd="0" destOrd="0" presId="urn:microsoft.com/office/officeart/2005/8/layout/orgChart1"/>
    <dgm:cxn modelId="{914116E3-ACB1-4D96-B6D3-F49D7CD1A798}" type="presParOf" srcId="{0C4203EF-A072-4650-B972-D0B19D450E25}" destId="{78ECB342-1619-401E-9425-1BE2FF9CED3F}" srcOrd="1" destOrd="0" presId="urn:microsoft.com/office/officeart/2005/8/layout/orgChart1"/>
    <dgm:cxn modelId="{3C305A4D-5116-4159-ACFA-BB03987F79E0}" type="presParOf" srcId="{7D7C81AC-F991-4779-B483-9E4F5D45A043}" destId="{E479E19C-0BE9-4D1D-862D-185630D5EA73}" srcOrd="1" destOrd="0" presId="urn:microsoft.com/office/officeart/2005/8/layout/orgChart1"/>
    <dgm:cxn modelId="{AE40A89E-6959-43C7-B458-744C4CE49B41}" type="presParOf" srcId="{E479E19C-0BE9-4D1D-862D-185630D5EA73}" destId="{8C545348-B915-4E23-B6C0-16A3179FB59A}" srcOrd="0" destOrd="0" presId="urn:microsoft.com/office/officeart/2005/8/layout/orgChart1"/>
    <dgm:cxn modelId="{1BCAE784-53D1-4FD5-9D86-E5C08DCA720F}" type="presParOf" srcId="{E479E19C-0BE9-4D1D-862D-185630D5EA73}" destId="{13D7FDB2-CBE3-4A81-A42A-FACDFBFDA2BF}" srcOrd="1" destOrd="0" presId="urn:microsoft.com/office/officeart/2005/8/layout/orgChart1"/>
    <dgm:cxn modelId="{AA106D6A-3059-43AE-8E83-6F921AB97EBB}" type="presParOf" srcId="{13D7FDB2-CBE3-4A81-A42A-FACDFBFDA2BF}" destId="{AB64712B-7C96-483D-9CE0-92394764FA0F}" srcOrd="0" destOrd="0" presId="urn:microsoft.com/office/officeart/2005/8/layout/orgChart1"/>
    <dgm:cxn modelId="{C93B471F-60ED-48E8-8A60-CEA90DEA9C5F}" type="presParOf" srcId="{AB64712B-7C96-483D-9CE0-92394764FA0F}" destId="{6F221AB8-1E26-43D6-8734-79492FC9A1AB}" srcOrd="0" destOrd="0" presId="urn:microsoft.com/office/officeart/2005/8/layout/orgChart1"/>
    <dgm:cxn modelId="{13ECACFE-D8FF-41D4-8C6D-1DB7644C9D4F}" type="presParOf" srcId="{AB64712B-7C96-483D-9CE0-92394764FA0F}" destId="{735E4CDF-E614-475D-862B-B23C2488E9D2}" srcOrd="1" destOrd="0" presId="urn:microsoft.com/office/officeart/2005/8/layout/orgChart1"/>
    <dgm:cxn modelId="{FD73706F-6DF4-4C9F-880D-08F875DA6C87}" type="presParOf" srcId="{13D7FDB2-CBE3-4A81-A42A-FACDFBFDA2BF}" destId="{CC4ED497-0FFC-44BD-BB26-335441F6639F}" srcOrd="1" destOrd="0" presId="urn:microsoft.com/office/officeart/2005/8/layout/orgChart1"/>
    <dgm:cxn modelId="{B1489A48-8D64-4CD1-8AD4-4766312109F1}" type="presParOf" srcId="{CC4ED497-0FFC-44BD-BB26-335441F6639F}" destId="{865FF729-DD99-457C-933A-835455FF7BB3}" srcOrd="0" destOrd="0" presId="urn:microsoft.com/office/officeart/2005/8/layout/orgChart1"/>
    <dgm:cxn modelId="{1D4DBE87-1A37-4E69-96B9-7A3432BC65AD}" type="presParOf" srcId="{CC4ED497-0FFC-44BD-BB26-335441F6639F}" destId="{C6153451-1689-4ECD-9576-D01938538733}" srcOrd="1" destOrd="0" presId="urn:microsoft.com/office/officeart/2005/8/layout/orgChart1"/>
    <dgm:cxn modelId="{8DE00C41-AE6C-4302-AC31-3CA3C7E1C46B}" type="presParOf" srcId="{C6153451-1689-4ECD-9576-D01938538733}" destId="{B3FC3498-9AC8-4CD6-BCAD-5013F344C0BE}" srcOrd="0" destOrd="0" presId="urn:microsoft.com/office/officeart/2005/8/layout/orgChart1"/>
    <dgm:cxn modelId="{D7972EE3-B76D-412E-A74E-D27E35CAD321}" type="presParOf" srcId="{B3FC3498-9AC8-4CD6-BCAD-5013F344C0BE}" destId="{47BD8BE6-C7D6-4081-9076-C8122F1A5B1C}" srcOrd="0" destOrd="0" presId="urn:microsoft.com/office/officeart/2005/8/layout/orgChart1"/>
    <dgm:cxn modelId="{8575BD5E-82D5-4046-A943-2116513EC6B3}" type="presParOf" srcId="{B3FC3498-9AC8-4CD6-BCAD-5013F344C0BE}" destId="{34673C46-01B7-40BE-87B1-B5863A78A6E9}" srcOrd="1" destOrd="0" presId="urn:microsoft.com/office/officeart/2005/8/layout/orgChart1"/>
    <dgm:cxn modelId="{837AF4D9-1ACF-410D-9C59-AC872671408B}" type="presParOf" srcId="{C6153451-1689-4ECD-9576-D01938538733}" destId="{467F1BAA-AB6B-4EB4-887A-726BBD197E4A}" srcOrd="1" destOrd="0" presId="urn:microsoft.com/office/officeart/2005/8/layout/orgChart1"/>
    <dgm:cxn modelId="{1EE3BA53-4631-4D8C-ACF3-737907416C65}" type="presParOf" srcId="{C6153451-1689-4ECD-9576-D01938538733}" destId="{4E272ABF-9C3A-473D-83B7-7D5EF655B821}" srcOrd="2" destOrd="0" presId="urn:microsoft.com/office/officeart/2005/8/layout/orgChart1"/>
    <dgm:cxn modelId="{133422EC-A5B1-4E6A-8332-F7C2B282C7EC}" type="presParOf" srcId="{13D7FDB2-CBE3-4A81-A42A-FACDFBFDA2BF}" destId="{9A434E9B-8B5C-42AE-B721-37E357A44234}" srcOrd="2" destOrd="0" presId="urn:microsoft.com/office/officeart/2005/8/layout/orgChart1"/>
    <dgm:cxn modelId="{244703F4-EA89-46D1-B4D8-C65C790EE247}" type="presParOf" srcId="{7D7C81AC-F991-4779-B483-9E4F5D45A043}" destId="{0D07BBB7-9FF3-49A0-BFD4-544B802A17FB}" srcOrd="2" destOrd="0" presId="urn:microsoft.com/office/officeart/2005/8/layout/orgChart1"/>
    <dgm:cxn modelId="{1C8C7500-B376-4DA8-9B7A-46CFC4D69CEF}" type="presParOf" srcId="{28DEB60E-2B1A-4F3F-8591-BD583151C025}" destId="{45B635A2-B5B4-4517-8AAA-2F0B323456C3}" srcOrd="2" destOrd="0" presId="urn:microsoft.com/office/officeart/2005/8/layout/orgChart1"/>
    <dgm:cxn modelId="{90DE39C5-693A-4AC2-9AF6-F6473912EE74}" type="presParOf" srcId="{BB11122C-474D-4554-992D-7F248FA012C2}" destId="{73CED973-226A-43E4-9B4E-409286B6810E}" srcOrd="2" destOrd="0" presId="urn:microsoft.com/office/officeart/2005/8/layout/orgChart1"/>
    <dgm:cxn modelId="{DBEBE423-E95D-4C59-B9C0-B2471703E05B}" type="presParOf" srcId="{FE557A72-C0EF-4B19-9A5E-6A3D172216BB}" destId="{3DE841D8-A0C3-4181-B849-C1C70D3166BB}" srcOrd="6" destOrd="0" presId="urn:microsoft.com/office/officeart/2005/8/layout/orgChart1"/>
    <dgm:cxn modelId="{179CC3EB-8664-4339-A4BE-88C8B132D43A}" type="presParOf" srcId="{FE557A72-C0EF-4B19-9A5E-6A3D172216BB}" destId="{3CC2DC0E-5129-4D19-8EFF-954D64EFD920}" srcOrd="7" destOrd="0" presId="urn:microsoft.com/office/officeart/2005/8/layout/orgChart1"/>
    <dgm:cxn modelId="{047680BB-831F-407F-8A7C-58C56B7185D4}" type="presParOf" srcId="{3CC2DC0E-5129-4D19-8EFF-954D64EFD920}" destId="{7A53974B-7F06-4FC1-A15D-AF5925631EDF}" srcOrd="0" destOrd="0" presId="urn:microsoft.com/office/officeart/2005/8/layout/orgChart1"/>
    <dgm:cxn modelId="{A961E172-32C6-4B08-8D2B-829AA89ABE1A}" type="presParOf" srcId="{7A53974B-7F06-4FC1-A15D-AF5925631EDF}" destId="{E03537B0-2253-44DE-9EA2-849B42652D4E}" srcOrd="0" destOrd="0" presId="urn:microsoft.com/office/officeart/2005/8/layout/orgChart1"/>
    <dgm:cxn modelId="{5CADC778-D853-4DF9-9FF9-3FF1B30BBDFB}" type="presParOf" srcId="{7A53974B-7F06-4FC1-A15D-AF5925631EDF}" destId="{380B1980-85D9-4428-A959-E181DE755486}" srcOrd="1" destOrd="0" presId="urn:microsoft.com/office/officeart/2005/8/layout/orgChart1"/>
    <dgm:cxn modelId="{FCBCA520-ADEE-495D-BAFB-60945D931DE9}" type="presParOf" srcId="{3CC2DC0E-5129-4D19-8EFF-954D64EFD920}" destId="{7E7C5DAE-B4D0-4067-9B46-D982523BDB67}" srcOrd="1" destOrd="0" presId="urn:microsoft.com/office/officeart/2005/8/layout/orgChart1"/>
    <dgm:cxn modelId="{10FBCBE4-DEBD-4898-9FEB-686250CBD2F8}" type="presParOf" srcId="{7E7C5DAE-B4D0-4067-9B46-D982523BDB67}" destId="{9163F9DA-AE56-455D-BB88-FD96E0412871}" srcOrd="0" destOrd="0" presId="urn:microsoft.com/office/officeart/2005/8/layout/orgChart1"/>
    <dgm:cxn modelId="{5DF60790-3213-420E-9FBD-0165EA37B25D}" type="presParOf" srcId="{7E7C5DAE-B4D0-4067-9B46-D982523BDB67}" destId="{263EC6F6-6432-4296-951D-7C10243028F7}" srcOrd="1" destOrd="0" presId="urn:microsoft.com/office/officeart/2005/8/layout/orgChart1"/>
    <dgm:cxn modelId="{0B2FD5FD-AFB6-4FDB-9BB3-B4D9A84A91FE}" type="presParOf" srcId="{263EC6F6-6432-4296-951D-7C10243028F7}" destId="{3D04A649-95B8-46B9-A294-5D6DA20FE179}" srcOrd="0" destOrd="0" presId="urn:microsoft.com/office/officeart/2005/8/layout/orgChart1"/>
    <dgm:cxn modelId="{5456C1BA-CCBD-443B-88C8-73D3A4E660D6}" type="presParOf" srcId="{3D04A649-95B8-46B9-A294-5D6DA20FE179}" destId="{A1CB1A20-BB62-4D85-9719-A70AF61001B7}" srcOrd="0" destOrd="0" presId="urn:microsoft.com/office/officeart/2005/8/layout/orgChart1"/>
    <dgm:cxn modelId="{6CF4B2CC-FB46-4EE6-AA0C-DB68DE9A7CE5}" type="presParOf" srcId="{3D04A649-95B8-46B9-A294-5D6DA20FE179}" destId="{81D4AAD1-452E-4D62-9208-582973DC622D}" srcOrd="1" destOrd="0" presId="urn:microsoft.com/office/officeart/2005/8/layout/orgChart1"/>
    <dgm:cxn modelId="{3431D6AB-D84A-4867-9F46-F644C8C330C7}" type="presParOf" srcId="{263EC6F6-6432-4296-951D-7C10243028F7}" destId="{50321B6C-BD21-44C7-9F0F-4A28C31CAFC2}" srcOrd="1" destOrd="0" presId="urn:microsoft.com/office/officeart/2005/8/layout/orgChart1"/>
    <dgm:cxn modelId="{58212DAD-B6FB-46C7-99CA-16E148EE1B91}" type="presParOf" srcId="{50321B6C-BD21-44C7-9F0F-4A28C31CAFC2}" destId="{F00B7E82-E772-4603-AED6-36DE08D20B73}" srcOrd="0" destOrd="0" presId="urn:microsoft.com/office/officeart/2005/8/layout/orgChart1"/>
    <dgm:cxn modelId="{61F1B9BD-B55F-4EC9-836A-F0EF9AE4AEA4}" type="presParOf" srcId="{50321B6C-BD21-44C7-9F0F-4A28C31CAFC2}" destId="{157F8785-6FE4-4D8E-AACE-FB17470CCB26}" srcOrd="1" destOrd="0" presId="urn:microsoft.com/office/officeart/2005/8/layout/orgChart1"/>
    <dgm:cxn modelId="{A7E35982-32C4-4942-ADDC-AA9F5F5D824B}" type="presParOf" srcId="{157F8785-6FE4-4D8E-AACE-FB17470CCB26}" destId="{A4DF4640-34F1-4889-BD8E-22263F87535E}" srcOrd="0" destOrd="0" presId="urn:microsoft.com/office/officeart/2005/8/layout/orgChart1"/>
    <dgm:cxn modelId="{5E3725A3-B4CB-434B-A7E0-EAF932CBE9AA}" type="presParOf" srcId="{A4DF4640-34F1-4889-BD8E-22263F87535E}" destId="{75642253-DBFB-45B1-8FFC-85BF49D6482C}" srcOrd="0" destOrd="0" presId="urn:microsoft.com/office/officeart/2005/8/layout/orgChart1"/>
    <dgm:cxn modelId="{487405D0-C817-4EE0-8009-776A5D350854}" type="presParOf" srcId="{A4DF4640-34F1-4889-BD8E-22263F87535E}" destId="{27AB2232-AA04-4DB8-8B7B-5CC803A4CE3E}" srcOrd="1" destOrd="0" presId="urn:microsoft.com/office/officeart/2005/8/layout/orgChart1"/>
    <dgm:cxn modelId="{8DD73B6A-88BC-4294-A2AB-696592A38BFE}" type="presParOf" srcId="{157F8785-6FE4-4D8E-AACE-FB17470CCB26}" destId="{125DEC15-20F8-4948-8836-2C2643ADC074}" srcOrd="1" destOrd="0" presId="urn:microsoft.com/office/officeart/2005/8/layout/orgChart1"/>
    <dgm:cxn modelId="{3B5C8DBC-E6A2-41A9-9178-D482585A9F1C}" type="presParOf" srcId="{125DEC15-20F8-4948-8836-2C2643ADC074}" destId="{A4E89814-5019-412C-AF70-7A92BD5F195B}" srcOrd="0" destOrd="0" presId="urn:microsoft.com/office/officeart/2005/8/layout/orgChart1"/>
    <dgm:cxn modelId="{4430A863-A531-4999-A74C-A23491914249}" type="presParOf" srcId="{125DEC15-20F8-4948-8836-2C2643ADC074}" destId="{7F4AF2C1-F3BF-46CD-959C-AF04C28CE742}" srcOrd="1" destOrd="0" presId="urn:microsoft.com/office/officeart/2005/8/layout/orgChart1"/>
    <dgm:cxn modelId="{3DC7A800-C234-402F-B6A1-EA23D063B317}" type="presParOf" srcId="{7F4AF2C1-F3BF-46CD-959C-AF04C28CE742}" destId="{F2DF4EEC-C37B-43CC-86DA-C261D9CACBCE}" srcOrd="0" destOrd="0" presId="urn:microsoft.com/office/officeart/2005/8/layout/orgChart1"/>
    <dgm:cxn modelId="{70BFE713-0741-40AB-9389-B5F2F63FBFC3}" type="presParOf" srcId="{F2DF4EEC-C37B-43CC-86DA-C261D9CACBCE}" destId="{A1793FF3-5FFA-4DDC-99F3-4CC8097F5B14}" srcOrd="0" destOrd="0" presId="urn:microsoft.com/office/officeart/2005/8/layout/orgChart1"/>
    <dgm:cxn modelId="{0B7E4B68-036D-45B0-960A-7400FD64989B}" type="presParOf" srcId="{F2DF4EEC-C37B-43CC-86DA-C261D9CACBCE}" destId="{E290AF86-DBA5-41CE-8E3A-70054D354719}" srcOrd="1" destOrd="0" presId="urn:microsoft.com/office/officeart/2005/8/layout/orgChart1"/>
    <dgm:cxn modelId="{036FD041-993B-4C21-8022-DC3DD448B189}" type="presParOf" srcId="{7F4AF2C1-F3BF-46CD-959C-AF04C28CE742}" destId="{85C9FF3E-4104-4039-A3A9-BC59AB03748D}" srcOrd="1" destOrd="0" presId="urn:microsoft.com/office/officeart/2005/8/layout/orgChart1"/>
    <dgm:cxn modelId="{CF38D820-ABE7-4634-8989-771948310EAF}" type="presParOf" srcId="{85C9FF3E-4104-4039-A3A9-BC59AB03748D}" destId="{C3E29B3B-11FB-4B54-81A9-BD0010DF9919}" srcOrd="0" destOrd="0" presId="urn:microsoft.com/office/officeart/2005/8/layout/orgChart1"/>
    <dgm:cxn modelId="{30DB61AF-15AD-4FEA-9ABE-55414C4FB509}" type="presParOf" srcId="{85C9FF3E-4104-4039-A3A9-BC59AB03748D}" destId="{53335004-093C-4D84-BE10-69E7E4CB8CE2}" srcOrd="1" destOrd="0" presId="urn:microsoft.com/office/officeart/2005/8/layout/orgChart1"/>
    <dgm:cxn modelId="{E2E20AB9-328A-4BD0-89C5-ACB11DF9A2C9}" type="presParOf" srcId="{53335004-093C-4D84-BE10-69E7E4CB8CE2}" destId="{8AF162B6-D2ED-493F-9B9F-7B130A0D6FBB}" srcOrd="0" destOrd="0" presId="urn:microsoft.com/office/officeart/2005/8/layout/orgChart1"/>
    <dgm:cxn modelId="{8E7F80BE-93FD-4B80-A94C-4B2E71781B66}" type="presParOf" srcId="{8AF162B6-D2ED-493F-9B9F-7B130A0D6FBB}" destId="{8BE4CEB3-053C-461F-BE34-B54EC196D4E3}" srcOrd="0" destOrd="0" presId="urn:microsoft.com/office/officeart/2005/8/layout/orgChart1"/>
    <dgm:cxn modelId="{3511E8C2-E46B-4E9C-A0E6-0289E7BC0732}" type="presParOf" srcId="{8AF162B6-D2ED-493F-9B9F-7B130A0D6FBB}" destId="{8ED55D2C-FEDB-4979-B240-19DA5B337618}" srcOrd="1" destOrd="0" presId="urn:microsoft.com/office/officeart/2005/8/layout/orgChart1"/>
    <dgm:cxn modelId="{1487163A-7C6E-471E-9446-143DC1E06CDD}" type="presParOf" srcId="{53335004-093C-4D84-BE10-69E7E4CB8CE2}" destId="{749F7D0F-01C1-42CB-AEB5-61D138C98048}" srcOrd="1" destOrd="0" presId="urn:microsoft.com/office/officeart/2005/8/layout/orgChart1"/>
    <dgm:cxn modelId="{41C55572-F774-4DD8-9C38-72A50034F66C}" type="presParOf" srcId="{53335004-093C-4D84-BE10-69E7E4CB8CE2}" destId="{ECEBD5C5-E268-4269-AB1E-9D0CEAABE5DB}" srcOrd="2" destOrd="0" presId="urn:microsoft.com/office/officeart/2005/8/layout/orgChart1"/>
    <dgm:cxn modelId="{9B33EF15-F025-4E9B-A79B-D66595D2760F}" type="presParOf" srcId="{7F4AF2C1-F3BF-46CD-959C-AF04C28CE742}" destId="{B54E9952-D45C-49BF-A8E7-2806C7066BB0}" srcOrd="2" destOrd="0" presId="urn:microsoft.com/office/officeart/2005/8/layout/orgChart1"/>
    <dgm:cxn modelId="{9B52568A-C852-4523-ADDB-5FB466F1A862}" type="presParOf" srcId="{157F8785-6FE4-4D8E-AACE-FB17470CCB26}" destId="{6E623044-AEDF-467E-AF2B-4705B4B31AF9}" srcOrd="2" destOrd="0" presId="urn:microsoft.com/office/officeart/2005/8/layout/orgChart1"/>
    <dgm:cxn modelId="{CD3D0CD0-6101-47D9-B673-E32E77971786}" type="presParOf" srcId="{263EC6F6-6432-4296-951D-7C10243028F7}" destId="{A0B4A9DE-A1D8-45B9-871B-087482AE4A59}" srcOrd="2" destOrd="0" presId="urn:microsoft.com/office/officeart/2005/8/layout/orgChart1"/>
    <dgm:cxn modelId="{55668C30-09FD-45F7-B18D-E4E036B8718F}" type="presParOf" srcId="{7E7C5DAE-B4D0-4067-9B46-D982523BDB67}" destId="{CF52E680-87F9-4DD5-93ED-BEC0D1B5A98C}" srcOrd="2" destOrd="0" presId="urn:microsoft.com/office/officeart/2005/8/layout/orgChart1"/>
    <dgm:cxn modelId="{5184A3E6-286F-45AC-872C-8CC7848F3C14}" type="presParOf" srcId="{7E7C5DAE-B4D0-4067-9B46-D982523BDB67}" destId="{0BFB3424-63D3-46CB-A712-A22D1A2B7B55}" srcOrd="3" destOrd="0" presId="urn:microsoft.com/office/officeart/2005/8/layout/orgChart1"/>
    <dgm:cxn modelId="{BCCA3119-52D6-4AA1-AE76-1D67313B19B5}" type="presParOf" srcId="{0BFB3424-63D3-46CB-A712-A22D1A2B7B55}" destId="{2ACC9E6C-1D43-4756-8940-479D48A657DC}" srcOrd="0" destOrd="0" presId="urn:microsoft.com/office/officeart/2005/8/layout/orgChart1"/>
    <dgm:cxn modelId="{7F99A053-8DBF-47F9-BEC9-9997BA20D818}" type="presParOf" srcId="{2ACC9E6C-1D43-4756-8940-479D48A657DC}" destId="{566FF1F7-8834-44F0-934A-E0EEB70C441B}" srcOrd="0" destOrd="0" presId="urn:microsoft.com/office/officeart/2005/8/layout/orgChart1"/>
    <dgm:cxn modelId="{FD550347-2D46-4F3C-A30E-6EC110989E90}" type="presParOf" srcId="{2ACC9E6C-1D43-4756-8940-479D48A657DC}" destId="{D735D556-60A6-4126-8036-9E9258640E93}" srcOrd="1" destOrd="0" presId="urn:microsoft.com/office/officeart/2005/8/layout/orgChart1"/>
    <dgm:cxn modelId="{9E68AA8C-5518-4C2B-AF61-E7B7503C92E5}" type="presParOf" srcId="{0BFB3424-63D3-46CB-A712-A22D1A2B7B55}" destId="{4E35FC0A-00A4-4148-A2F3-D9C06BEAA97A}" srcOrd="1" destOrd="0" presId="urn:microsoft.com/office/officeart/2005/8/layout/orgChart1"/>
    <dgm:cxn modelId="{C1101B91-06FF-4EE0-B7AD-BDDFCE176F72}" type="presParOf" srcId="{4E35FC0A-00A4-4148-A2F3-D9C06BEAA97A}" destId="{FB3DB740-0635-4BB2-8C92-C6AA6511162C}" srcOrd="0" destOrd="0" presId="urn:microsoft.com/office/officeart/2005/8/layout/orgChart1"/>
    <dgm:cxn modelId="{46C32A47-29F5-4DD9-8D4C-A4FEBA711BC8}" type="presParOf" srcId="{4E35FC0A-00A4-4148-A2F3-D9C06BEAA97A}" destId="{72E99B60-B8C9-4F67-B861-02F20B6F55FD}" srcOrd="1" destOrd="0" presId="urn:microsoft.com/office/officeart/2005/8/layout/orgChart1"/>
    <dgm:cxn modelId="{0B34A459-CD0E-404E-A252-4D0A5FCF0C20}" type="presParOf" srcId="{72E99B60-B8C9-4F67-B861-02F20B6F55FD}" destId="{479219CF-7B0E-42AA-9880-9ED63F7288DC}" srcOrd="0" destOrd="0" presId="urn:microsoft.com/office/officeart/2005/8/layout/orgChart1"/>
    <dgm:cxn modelId="{F8358FF5-EEBB-4D81-A540-E57896169783}" type="presParOf" srcId="{479219CF-7B0E-42AA-9880-9ED63F7288DC}" destId="{A4D6BBC4-5A7F-4C33-917B-4A9A68253663}" srcOrd="0" destOrd="0" presId="urn:microsoft.com/office/officeart/2005/8/layout/orgChart1"/>
    <dgm:cxn modelId="{26397879-6084-4B0B-868B-C165359EE86A}" type="presParOf" srcId="{479219CF-7B0E-42AA-9880-9ED63F7288DC}" destId="{652A1887-5BF0-4375-9335-C7691A493573}" srcOrd="1" destOrd="0" presId="urn:microsoft.com/office/officeart/2005/8/layout/orgChart1"/>
    <dgm:cxn modelId="{CE9C7B55-069B-4A5F-9C60-C18DCA2EB820}" type="presParOf" srcId="{72E99B60-B8C9-4F67-B861-02F20B6F55FD}" destId="{83FA73D4-2B70-4ABD-8D01-99A789F14F45}" srcOrd="1" destOrd="0" presId="urn:microsoft.com/office/officeart/2005/8/layout/orgChart1"/>
    <dgm:cxn modelId="{2ECDBC54-1AE4-42D6-B336-21FD03C8E7CB}" type="presParOf" srcId="{83FA73D4-2B70-4ABD-8D01-99A789F14F45}" destId="{F2D15300-A72C-4AC7-B0C8-2306BE1293B9}" srcOrd="0" destOrd="0" presId="urn:microsoft.com/office/officeart/2005/8/layout/orgChart1"/>
    <dgm:cxn modelId="{53AA5B3C-0CE2-4D99-9D3F-510B43E02998}" type="presParOf" srcId="{83FA73D4-2B70-4ABD-8D01-99A789F14F45}" destId="{BE2F995E-9A2E-45B4-AEC8-C9C095031940}" srcOrd="1" destOrd="0" presId="urn:microsoft.com/office/officeart/2005/8/layout/orgChart1"/>
    <dgm:cxn modelId="{BD8E45B0-EE6D-4D06-A3A5-DD6C70C2A969}" type="presParOf" srcId="{BE2F995E-9A2E-45B4-AEC8-C9C095031940}" destId="{E29E66FC-8B4D-45E7-9FBD-E2C04B4D50D0}" srcOrd="0" destOrd="0" presId="urn:microsoft.com/office/officeart/2005/8/layout/orgChart1"/>
    <dgm:cxn modelId="{A3B4587A-0765-459C-B70F-7A299200B4ED}" type="presParOf" srcId="{E29E66FC-8B4D-45E7-9FBD-E2C04B4D50D0}" destId="{F41852D1-7456-46F8-88EE-737C77C0AA5B}" srcOrd="0" destOrd="0" presId="urn:microsoft.com/office/officeart/2005/8/layout/orgChart1"/>
    <dgm:cxn modelId="{B69AE7DA-4880-4439-B784-A309DC5CE789}" type="presParOf" srcId="{E29E66FC-8B4D-45E7-9FBD-E2C04B4D50D0}" destId="{AEB23934-6FDC-422E-85A2-CE63EAC8F8B7}" srcOrd="1" destOrd="0" presId="urn:microsoft.com/office/officeart/2005/8/layout/orgChart1"/>
    <dgm:cxn modelId="{1084E58F-A4AB-428D-8602-8A3377DFB2FA}" type="presParOf" srcId="{BE2F995E-9A2E-45B4-AEC8-C9C095031940}" destId="{E15384B9-4575-4818-9399-9698C3077A1C}" srcOrd="1" destOrd="0" presId="urn:microsoft.com/office/officeart/2005/8/layout/orgChart1"/>
    <dgm:cxn modelId="{A3A538D1-E425-4AB9-8C03-76A5C4AA7A12}" type="presParOf" srcId="{E15384B9-4575-4818-9399-9698C3077A1C}" destId="{2CF1C5D8-08E8-47D7-856B-BDEC7E239364}" srcOrd="0" destOrd="0" presId="urn:microsoft.com/office/officeart/2005/8/layout/orgChart1"/>
    <dgm:cxn modelId="{07E00422-8CFE-4C83-9812-DF44F83900D2}" type="presParOf" srcId="{E15384B9-4575-4818-9399-9698C3077A1C}" destId="{07857904-D7E0-4636-928D-2E2A678DB496}" srcOrd="1" destOrd="0" presId="urn:microsoft.com/office/officeart/2005/8/layout/orgChart1"/>
    <dgm:cxn modelId="{5827ED66-C7E9-4336-BDFE-D11F689BD717}" type="presParOf" srcId="{07857904-D7E0-4636-928D-2E2A678DB496}" destId="{2BCBA44B-99C2-44D7-8301-DA5CFBA07201}" srcOrd="0" destOrd="0" presId="urn:microsoft.com/office/officeart/2005/8/layout/orgChart1"/>
    <dgm:cxn modelId="{A6AC499E-755A-488F-ACD6-AE5327C70179}" type="presParOf" srcId="{2BCBA44B-99C2-44D7-8301-DA5CFBA07201}" destId="{B11A2F39-7900-4C9C-9025-CD291048B804}" srcOrd="0" destOrd="0" presId="urn:microsoft.com/office/officeart/2005/8/layout/orgChart1"/>
    <dgm:cxn modelId="{A6F62B7E-359B-4EA1-802E-FD67433FD47A}" type="presParOf" srcId="{2BCBA44B-99C2-44D7-8301-DA5CFBA07201}" destId="{5A36E469-7253-4A04-B2A9-0C5AAC38FE9E}" srcOrd="1" destOrd="0" presId="urn:microsoft.com/office/officeart/2005/8/layout/orgChart1"/>
    <dgm:cxn modelId="{D836C9E2-A3C4-4083-A344-9E62D2CB6FD7}" type="presParOf" srcId="{07857904-D7E0-4636-928D-2E2A678DB496}" destId="{AF800FB6-0F52-4924-9B74-287DBE411B35}" srcOrd="1" destOrd="0" presId="urn:microsoft.com/office/officeart/2005/8/layout/orgChart1"/>
    <dgm:cxn modelId="{BF6A8639-1079-416D-9DCF-644A0B8D1E1D}" type="presParOf" srcId="{07857904-D7E0-4636-928D-2E2A678DB496}" destId="{64439023-D542-442B-935C-03E42E5E5F2D}" srcOrd="2" destOrd="0" presId="urn:microsoft.com/office/officeart/2005/8/layout/orgChart1"/>
    <dgm:cxn modelId="{DFC7DB23-F65B-43F0-96B5-C3BB41DFCD1C}" type="presParOf" srcId="{BE2F995E-9A2E-45B4-AEC8-C9C095031940}" destId="{40B3BC5C-5391-4F10-9ED2-F40AFA0508C4}" srcOrd="2" destOrd="0" presId="urn:microsoft.com/office/officeart/2005/8/layout/orgChart1"/>
    <dgm:cxn modelId="{2160605D-1631-4DA5-AE5A-E8A21C025490}" type="presParOf" srcId="{72E99B60-B8C9-4F67-B861-02F20B6F55FD}" destId="{0EF9B4B5-700D-47CC-BC5D-CE250837EBB3}" srcOrd="2" destOrd="0" presId="urn:microsoft.com/office/officeart/2005/8/layout/orgChart1"/>
    <dgm:cxn modelId="{4E50F53E-1645-4E9A-AB2E-E4E5F89BD9BE}" type="presParOf" srcId="{0BFB3424-63D3-46CB-A712-A22D1A2B7B55}" destId="{1E1B1137-5AA0-4493-ADC1-AE3E7B9A6393}" srcOrd="2" destOrd="0" presId="urn:microsoft.com/office/officeart/2005/8/layout/orgChart1"/>
    <dgm:cxn modelId="{2CB399DB-AFBF-40F9-B26C-9266B36CF628}" type="presParOf" srcId="{3CC2DC0E-5129-4D19-8EFF-954D64EFD920}" destId="{690250D3-A981-4E5E-9AED-05D4FB56C159}" srcOrd="2" destOrd="0" presId="urn:microsoft.com/office/officeart/2005/8/layout/orgChart1"/>
    <dgm:cxn modelId="{E3DD6AA0-C1DF-4F1B-B074-13F658D5103B}" type="presParOf" srcId="{FE557A72-C0EF-4B19-9A5E-6A3D172216BB}" destId="{1768C3C2-CA1D-4B8B-9A45-D4DB86E6C337}" srcOrd="8" destOrd="0" presId="urn:microsoft.com/office/officeart/2005/8/layout/orgChart1"/>
    <dgm:cxn modelId="{155B5484-0B03-4A4B-99D1-DE825A481299}" type="presParOf" srcId="{FE557A72-C0EF-4B19-9A5E-6A3D172216BB}" destId="{E9982393-636D-40BF-9FF4-3E1638748C6B}" srcOrd="9" destOrd="0" presId="urn:microsoft.com/office/officeart/2005/8/layout/orgChart1"/>
    <dgm:cxn modelId="{75EE62D2-CF63-4E85-901C-3F8A02868114}" type="presParOf" srcId="{E9982393-636D-40BF-9FF4-3E1638748C6B}" destId="{8E60E1D6-7262-49AB-A56B-C6361A97F7F5}" srcOrd="0" destOrd="0" presId="urn:microsoft.com/office/officeart/2005/8/layout/orgChart1"/>
    <dgm:cxn modelId="{93C3F419-0190-4D8C-8FA1-17F06AB48487}" type="presParOf" srcId="{8E60E1D6-7262-49AB-A56B-C6361A97F7F5}" destId="{4F3F1F59-04B1-4A38-9549-E7FF4DD4DFEB}" srcOrd="0" destOrd="0" presId="urn:microsoft.com/office/officeart/2005/8/layout/orgChart1"/>
    <dgm:cxn modelId="{7D7D054B-3E8B-47C9-9C44-93A745EB21D7}" type="presParOf" srcId="{8E60E1D6-7262-49AB-A56B-C6361A97F7F5}" destId="{1906EA39-3363-41D8-B308-83C1739E218C}" srcOrd="1" destOrd="0" presId="urn:microsoft.com/office/officeart/2005/8/layout/orgChart1"/>
    <dgm:cxn modelId="{010CE510-64F3-49B5-B6EA-EF8C56A514AB}" type="presParOf" srcId="{E9982393-636D-40BF-9FF4-3E1638748C6B}" destId="{2AA46D3D-42D0-4687-AACC-60D32E89494D}" srcOrd="1" destOrd="0" presId="urn:microsoft.com/office/officeart/2005/8/layout/orgChart1"/>
    <dgm:cxn modelId="{616CF490-EBD2-4F31-B717-C68C0362E633}" type="presParOf" srcId="{2AA46D3D-42D0-4687-AACC-60D32E89494D}" destId="{FDC4DE5D-A239-4578-AEC1-40FD367B8218}" srcOrd="0" destOrd="0" presId="urn:microsoft.com/office/officeart/2005/8/layout/orgChart1"/>
    <dgm:cxn modelId="{05A0BF7B-2E54-461A-A420-55F53FF63BDF}" type="presParOf" srcId="{2AA46D3D-42D0-4687-AACC-60D32E89494D}" destId="{790DED23-BF26-499C-A1EC-1B7AC810D451}" srcOrd="1" destOrd="0" presId="urn:microsoft.com/office/officeart/2005/8/layout/orgChart1"/>
    <dgm:cxn modelId="{BB04743F-5ACA-4021-B838-ADFAE00EA891}" type="presParOf" srcId="{790DED23-BF26-499C-A1EC-1B7AC810D451}" destId="{4DE3743A-39EE-46F6-B1AA-5BCC6E2D5ADC}" srcOrd="0" destOrd="0" presId="urn:microsoft.com/office/officeart/2005/8/layout/orgChart1"/>
    <dgm:cxn modelId="{AC808849-2C8F-47A7-B173-DCAB58F09653}" type="presParOf" srcId="{4DE3743A-39EE-46F6-B1AA-5BCC6E2D5ADC}" destId="{1B006F8B-1CB5-42B1-96F1-165840093A23}" srcOrd="0" destOrd="0" presId="urn:microsoft.com/office/officeart/2005/8/layout/orgChart1"/>
    <dgm:cxn modelId="{41066E87-05C8-4C63-9133-78ED6718F015}" type="presParOf" srcId="{4DE3743A-39EE-46F6-B1AA-5BCC6E2D5ADC}" destId="{1373AE5A-342A-49BE-8D87-7CD47C96531F}" srcOrd="1" destOrd="0" presId="urn:microsoft.com/office/officeart/2005/8/layout/orgChart1"/>
    <dgm:cxn modelId="{1E3D496F-E116-4E40-A355-8102B49633EA}" type="presParOf" srcId="{790DED23-BF26-499C-A1EC-1B7AC810D451}" destId="{49A82758-D966-4665-9C31-60343B81C53A}" srcOrd="1" destOrd="0" presId="urn:microsoft.com/office/officeart/2005/8/layout/orgChart1"/>
    <dgm:cxn modelId="{B2FD0F66-5A61-4493-AB56-CB4A6948E590}" type="presParOf" srcId="{49A82758-D966-4665-9C31-60343B81C53A}" destId="{412F7F7A-5C7C-4EFB-8900-38EE79256461}" srcOrd="0" destOrd="0" presId="urn:microsoft.com/office/officeart/2005/8/layout/orgChart1"/>
    <dgm:cxn modelId="{42DAC748-83A2-4F75-923D-F071FC565A74}" type="presParOf" srcId="{49A82758-D966-4665-9C31-60343B81C53A}" destId="{A7D34445-147D-42E8-BF6A-109F1A3695D5}" srcOrd="1" destOrd="0" presId="urn:microsoft.com/office/officeart/2005/8/layout/orgChart1"/>
    <dgm:cxn modelId="{A902A565-C406-416F-93A3-9E6069BAEE8A}" type="presParOf" srcId="{A7D34445-147D-42E8-BF6A-109F1A3695D5}" destId="{E29A297E-BB34-4D80-931F-C80CF8088622}" srcOrd="0" destOrd="0" presId="urn:microsoft.com/office/officeart/2005/8/layout/orgChart1"/>
    <dgm:cxn modelId="{AC29F1DE-D344-40B3-940D-C97351A6889A}" type="presParOf" srcId="{E29A297E-BB34-4D80-931F-C80CF8088622}" destId="{BC9B15E4-EDAC-4B69-AA1D-CF681CE64EC9}" srcOrd="0" destOrd="0" presId="urn:microsoft.com/office/officeart/2005/8/layout/orgChart1"/>
    <dgm:cxn modelId="{5D85F2F8-FB01-45A7-8F1D-6D037FEF4B8C}" type="presParOf" srcId="{E29A297E-BB34-4D80-931F-C80CF8088622}" destId="{74383282-CC4B-4DD8-8844-C27DF419DE60}" srcOrd="1" destOrd="0" presId="urn:microsoft.com/office/officeart/2005/8/layout/orgChart1"/>
    <dgm:cxn modelId="{20B77C74-40A6-414C-A821-7DA235418911}" type="presParOf" srcId="{A7D34445-147D-42E8-BF6A-109F1A3695D5}" destId="{9126E5F0-1328-481E-A1B6-63A5D320C4F4}" srcOrd="1" destOrd="0" presId="urn:microsoft.com/office/officeart/2005/8/layout/orgChart1"/>
    <dgm:cxn modelId="{EF220325-F0CF-4487-AF99-2938BF3566B9}" type="presParOf" srcId="{9126E5F0-1328-481E-A1B6-63A5D320C4F4}" destId="{5DD166AC-FEAC-4742-8E26-CC42B9B2A825}" srcOrd="0" destOrd="0" presId="urn:microsoft.com/office/officeart/2005/8/layout/orgChart1"/>
    <dgm:cxn modelId="{40D37F1F-C529-400D-B9B2-4D2EEEE0F77B}" type="presParOf" srcId="{9126E5F0-1328-481E-A1B6-63A5D320C4F4}" destId="{B7337608-B603-4ED8-8B4A-53267DC75E00}" srcOrd="1" destOrd="0" presId="urn:microsoft.com/office/officeart/2005/8/layout/orgChart1"/>
    <dgm:cxn modelId="{42780E3A-6F35-4EC7-9B79-2384643B9F2F}" type="presParOf" srcId="{B7337608-B603-4ED8-8B4A-53267DC75E00}" destId="{77CB6C46-858C-497F-8B2E-00C4A41E5395}" srcOrd="0" destOrd="0" presId="urn:microsoft.com/office/officeart/2005/8/layout/orgChart1"/>
    <dgm:cxn modelId="{48CE10FB-2EA7-43B7-8A3D-E778EA33C132}" type="presParOf" srcId="{77CB6C46-858C-497F-8B2E-00C4A41E5395}" destId="{4D4FD729-D0EC-4148-B754-3003B9CDAF95}" srcOrd="0" destOrd="0" presId="urn:microsoft.com/office/officeart/2005/8/layout/orgChart1"/>
    <dgm:cxn modelId="{62A00F25-7CB6-4C12-9D2D-A35B73309C2A}" type="presParOf" srcId="{77CB6C46-858C-497F-8B2E-00C4A41E5395}" destId="{9610DD93-2889-4327-A4FA-21DCC212E322}" srcOrd="1" destOrd="0" presId="urn:microsoft.com/office/officeart/2005/8/layout/orgChart1"/>
    <dgm:cxn modelId="{8888C957-56D5-4A2E-83CA-24091F2FDB02}" type="presParOf" srcId="{B7337608-B603-4ED8-8B4A-53267DC75E00}" destId="{79ECC514-5111-4958-9C22-5060C85E5BA2}" srcOrd="1" destOrd="0" presId="urn:microsoft.com/office/officeart/2005/8/layout/orgChart1"/>
    <dgm:cxn modelId="{EB25CE12-ED72-48A2-A425-49AC6CC9FB6B}" type="presParOf" srcId="{79ECC514-5111-4958-9C22-5060C85E5BA2}" destId="{98843A50-2757-405D-B273-6DAF12D3D555}" srcOrd="0" destOrd="0" presId="urn:microsoft.com/office/officeart/2005/8/layout/orgChart1"/>
    <dgm:cxn modelId="{6DC89141-2E22-4486-B424-2CDEF5C145E6}" type="presParOf" srcId="{79ECC514-5111-4958-9C22-5060C85E5BA2}" destId="{18B7BE2C-B53F-4C8F-A158-77CE0E7207ED}" srcOrd="1" destOrd="0" presId="urn:microsoft.com/office/officeart/2005/8/layout/orgChart1"/>
    <dgm:cxn modelId="{9D297937-3E27-4D34-A865-762D085E45D7}" type="presParOf" srcId="{18B7BE2C-B53F-4C8F-A158-77CE0E7207ED}" destId="{C2F90888-8D03-4985-8C63-E9F68E978988}" srcOrd="0" destOrd="0" presId="urn:microsoft.com/office/officeart/2005/8/layout/orgChart1"/>
    <dgm:cxn modelId="{52F28CA4-C708-401D-8518-6C210F5AB409}" type="presParOf" srcId="{C2F90888-8D03-4985-8C63-E9F68E978988}" destId="{B921874F-14FD-46C1-8CFE-177383D36FE6}" srcOrd="0" destOrd="0" presId="urn:microsoft.com/office/officeart/2005/8/layout/orgChart1"/>
    <dgm:cxn modelId="{2D5754EE-5E9A-409E-9F82-436ECDBA2ED8}" type="presParOf" srcId="{C2F90888-8D03-4985-8C63-E9F68E978988}" destId="{A46A5F62-3EC6-4F41-81E2-1AE48D5A974E}" srcOrd="1" destOrd="0" presId="urn:microsoft.com/office/officeart/2005/8/layout/orgChart1"/>
    <dgm:cxn modelId="{A322A1B6-9831-4039-8023-4FCFF708C0AB}" type="presParOf" srcId="{18B7BE2C-B53F-4C8F-A158-77CE0E7207ED}" destId="{DB3BBBD9-AE0B-4DBD-8FC8-4373355B7EDC}" srcOrd="1" destOrd="0" presId="urn:microsoft.com/office/officeart/2005/8/layout/orgChart1"/>
    <dgm:cxn modelId="{2512DC9E-0B7B-433A-8B38-F024CB7B19DE}" type="presParOf" srcId="{18B7BE2C-B53F-4C8F-A158-77CE0E7207ED}" destId="{DD665972-7C9E-4FC0-8767-2266FAF7CBEA}" srcOrd="2" destOrd="0" presId="urn:microsoft.com/office/officeart/2005/8/layout/orgChart1"/>
    <dgm:cxn modelId="{3D75DAF7-D76E-4470-BB29-D2727939B9AD}" type="presParOf" srcId="{B7337608-B603-4ED8-8B4A-53267DC75E00}" destId="{499FCBD1-ED60-4EF8-AF0F-2A08BF249FAB}" srcOrd="2" destOrd="0" presId="urn:microsoft.com/office/officeart/2005/8/layout/orgChart1"/>
    <dgm:cxn modelId="{DE0185E5-3598-4E42-B894-4088F0B36A59}" type="presParOf" srcId="{A7D34445-147D-42E8-BF6A-109F1A3695D5}" destId="{9A1B2AD5-E836-4F53-97E0-88F46076498E}" srcOrd="2" destOrd="0" presId="urn:microsoft.com/office/officeart/2005/8/layout/orgChart1"/>
    <dgm:cxn modelId="{A9477CE7-3FB9-4A4B-9488-C243EAA75032}" type="presParOf" srcId="{790DED23-BF26-499C-A1EC-1B7AC810D451}" destId="{361E7F15-3198-44BF-B956-33B25EEF80F9}" srcOrd="2" destOrd="0" presId="urn:microsoft.com/office/officeart/2005/8/layout/orgChart1"/>
    <dgm:cxn modelId="{082DDAA1-2D30-4CD4-8B58-4835BC8AEDFD}" type="presParOf" srcId="{2AA46D3D-42D0-4687-AACC-60D32E89494D}" destId="{6660132F-00DF-4BA4-BB26-DFFD3ACC6731}" srcOrd="2" destOrd="0" presId="urn:microsoft.com/office/officeart/2005/8/layout/orgChart1"/>
    <dgm:cxn modelId="{50F0780C-87BF-456A-9657-D0FC0B70542C}" type="presParOf" srcId="{2AA46D3D-42D0-4687-AACC-60D32E89494D}" destId="{3AD1A874-216B-406E-914A-9362E49B8A56}" srcOrd="3" destOrd="0" presId="urn:microsoft.com/office/officeart/2005/8/layout/orgChart1"/>
    <dgm:cxn modelId="{809881AE-56B4-466C-8E7C-30BC19AD6ECC}" type="presParOf" srcId="{3AD1A874-216B-406E-914A-9362E49B8A56}" destId="{18F2101B-9209-4E37-8946-E93222BFE09F}" srcOrd="0" destOrd="0" presId="urn:microsoft.com/office/officeart/2005/8/layout/orgChart1"/>
    <dgm:cxn modelId="{6734689C-F283-4839-90AB-65737EAAFB0B}" type="presParOf" srcId="{18F2101B-9209-4E37-8946-E93222BFE09F}" destId="{54EF76FC-C027-4F69-B243-F2ADE4DC1A08}" srcOrd="0" destOrd="0" presId="urn:microsoft.com/office/officeart/2005/8/layout/orgChart1"/>
    <dgm:cxn modelId="{8B2C31C8-655F-4848-BDB5-7EE1F5C04863}" type="presParOf" srcId="{18F2101B-9209-4E37-8946-E93222BFE09F}" destId="{1FDFBB3F-845B-45FC-8F65-541F4B8EBAE9}" srcOrd="1" destOrd="0" presId="urn:microsoft.com/office/officeart/2005/8/layout/orgChart1"/>
    <dgm:cxn modelId="{CBC4556D-77E0-41B8-B0B8-3A2A0A6D4523}" type="presParOf" srcId="{3AD1A874-216B-406E-914A-9362E49B8A56}" destId="{214A48AB-5D64-420E-A2E3-6D9AB7285CE0}" srcOrd="1" destOrd="0" presId="urn:microsoft.com/office/officeart/2005/8/layout/orgChart1"/>
    <dgm:cxn modelId="{9C99F876-C3D3-413B-97A7-34EE42674092}" type="presParOf" srcId="{214A48AB-5D64-420E-A2E3-6D9AB7285CE0}" destId="{796377A7-14E5-48CC-B7F7-5C447006CCBC}" srcOrd="0" destOrd="0" presId="urn:microsoft.com/office/officeart/2005/8/layout/orgChart1"/>
    <dgm:cxn modelId="{E835D873-A1E1-456C-9E24-48401EFA1EB2}" type="presParOf" srcId="{214A48AB-5D64-420E-A2E3-6D9AB7285CE0}" destId="{39868A71-8B61-432A-9F4F-0A6DF415FFC3}" srcOrd="1" destOrd="0" presId="urn:microsoft.com/office/officeart/2005/8/layout/orgChart1"/>
    <dgm:cxn modelId="{46BD330B-7786-4D3B-BD3C-8DDD0D5B0823}" type="presParOf" srcId="{39868A71-8B61-432A-9F4F-0A6DF415FFC3}" destId="{45A1CB7B-9FE7-4189-96C2-C4B9A1B8AA43}" srcOrd="0" destOrd="0" presId="urn:microsoft.com/office/officeart/2005/8/layout/orgChart1"/>
    <dgm:cxn modelId="{2F94BC10-BE98-42B9-BD75-3EAEDAA075EC}" type="presParOf" srcId="{45A1CB7B-9FE7-4189-96C2-C4B9A1B8AA43}" destId="{7E01AE1E-A981-4BAC-A578-4C0C1C65297E}" srcOrd="0" destOrd="0" presId="urn:microsoft.com/office/officeart/2005/8/layout/orgChart1"/>
    <dgm:cxn modelId="{477B4904-C257-4B6A-934D-FE598AD2C8D0}" type="presParOf" srcId="{45A1CB7B-9FE7-4189-96C2-C4B9A1B8AA43}" destId="{15FD17BD-B706-48C0-9538-42DC5B100874}" srcOrd="1" destOrd="0" presId="urn:microsoft.com/office/officeart/2005/8/layout/orgChart1"/>
    <dgm:cxn modelId="{15C8AF53-A399-45F5-865B-BB09DECC10AB}" type="presParOf" srcId="{39868A71-8B61-432A-9F4F-0A6DF415FFC3}" destId="{F626D3A6-600D-4116-B019-E2DDFCB81127}" srcOrd="1" destOrd="0" presId="urn:microsoft.com/office/officeart/2005/8/layout/orgChart1"/>
    <dgm:cxn modelId="{E48D949C-0B47-410C-8693-96C5E37AF06F}" type="presParOf" srcId="{F626D3A6-600D-4116-B019-E2DDFCB81127}" destId="{1A8C6308-D23D-49B3-A3F6-F7B643AC097B}" srcOrd="0" destOrd="0" presId="urn:microsoft.com/office/officeart/2005/8/layout/orgChart1"/>
    <dgm:cxn modelId="{D50EEA1D-1F54-4014-9AB8-75C3DC9FA430}" type="presParOf" srcId="{F626D3A6-600D-4116-B019-E2DDFCB81127}" destId="{621B00DC-8C85-474A-AA0F-7637245A75ED}" srcOrd="1" destOrd="0" presId="urn:microsoft.com/office/officeart/2005/8/layout/orgChart1"/>
    <dgm:cxn modelId="{80F52DB9-7D86-4A46-9B44-4C5A1F9B76F4}" type="presParOf" srcId="{621B00DC-8C85-474A-AA0F-7637245A75ED}" destId="{C6E3CB1B-54A7-411B-9FD9-C727E286ABDB}" srcOrd="0" destOrd="0" presId="urn:microsoft.com/office/officeart/2005/8/layout/orgChart1"/>
    <dgm:cxn modelId="{880FE8F9-4E41-4C1D-9EBB-2E9F00B4442B}" type="presParOf" srcId="{C6E3CB1B-54A7-411B-9FD9-C727E286ABDB}" destId="{4BDC109A-5966-49E4-9757-CFF0F464BF13}" srcOrd="0" destOrd="0" presId="urn:microsoft.com/office/officeart/2005/8/layout/orgChart1"/>
    <dgm:cxn modelId="{26055144-1BA7-45EC-9647-B63992580C27}" type="presParOf" srcId="{C6E3CB1B-54A7-411B-9FD9-C727E286ABDB}" destId="{F7FD5F94-4EFD-4A6B-9D5E-8D0B7A108DB3}" srcOrd="1" destOrd="0" presId="urn:microsoft.com/office/officeart/2005/8/layout/orgChart1"/>
    <dgm:cxn modelId="{FABAFA2B-3CE7-402F-A0DA-D8C1F35466F6}" type="presParOf" srcId="{621B00DC-8C85-474A-AA0F-7637245A75ED}" destId="{B80FEF2C-9116-4CEA-90C8-BC4F9C598820}" srcOrd="1" destOrd="0" presId="urn:microsoft.com/office/officeart/2005/8/layout/orgChart1"/>
    <dgm:cxn modelId="{601D3DFA-C8A4-4949-87B2-82AFE80E0822}" type="presParOf" srcId="{B80FEF2C-9116-4CEA-90C8-BC4F9C598820}" destId="{D41DF27A-BBA9-4673-96D9-1E7726E3E694}" srcOrd="0" destOrd="0" presId="urn:microsoft.com/office/officeart/2005/8/layout/orgChart1"/>
    <dgm:cxn modelId="{8B90BE7B-3F49-4471-B8F8-554F1DC03399}" type="presParOf" srcId="{B80FEF2C-9116-4CEA-90C8-BC4F9C598820}" destId="{341BF78F-A9CF-4D88-815B-86950AC47B97}" srcOrd="1" destOrd="0" presId="urn:microsoft.com/office/officeart/2005/8/layout/orgChart1"/>
    <dgm:cxn modelId="{E9671AE5-00E7-4E75-A2BD-8AFFEB09192D}" type="presParOf" srcId="{341BF78F-A9CF-4D88-815B-86950AC47B97}" destId="{077AEE62-6C7A-44DC-A103-58B102E2E069}" srcOrd="0" destOrd="0" presId="urn:microsoft.com/office/officeart/2005/8/layout/orgChart1"/>
    <dgm:cxn modelId="{1F74336A-C3B9-4BA2-B906-9E2216785192}" type="presParOf" srcId="{077AEE62-6C7A-44DC-A103-58B102E2E069}" destId="{FB63FAEA-1A1B-4074-91BF-DCB5BD16F261}" srcOrd="0" destOrd="0" presId="urn:microsoft.com/office/officeart/2005/8/layout/orgChart1"/>
    <dgm:cxn modelId="{1BB5EF66-118C-4723-980E-6CB1CA104CE8}" type="presParOf" srcId="{077AEE62-6C7A-44DC-A103-58B102E2E069}" destId="{316E9944-D6F7-4832-94F9-70CDD145BC48}" srcOrd="1" destOrd="0" presId="urn:microsoft.com/office/officeart/2005/8/layout/orgChart1"/>
    <dgm:cxn modelId="{DBDC3870-E608-4007-ACE5-16CD5CE804ED}" type="presParOf" srcId="{341BF78F-A9CF-4D88-815B-86950AC47B97}" destId="{EF8868C4-FC64-4246-BDD7-99555D52DC68}" srcOrd="1" destOrd="0" presId="urn:microsoft.com/office/officeart/2005/8/layout/orgChart1"/>
    <dgm:cxn modelId="{6B0EBF3F-9E37-4FB7-9E9E-F7BC25AD520B}" type="presParOf" srcId="{341BF78F-A9CF-4D88-815B-86950AC47B97}" destId="{EFCB6B10-900E-4989-AE20-D4B8072E48FA}" srcOrd="2" destOrd="0" presId="urn:microsoft.com/office/officeart/2005/8/layout/orgChart1"/>
    <dgm:cxn modelId="{33A4CA92-D3DD-42C6-B629-5613BB06DEE4}" type="presParOf" srcId="{621B00DC-8C85-474A-AA0F-7637245A75ED}" destId="{19FCC6D4-450F-43F5-994E-34A242ABD77F}" srcOrd="2" destOrd="0" presId="urn:microsoft.com/office/officeart/2005/8/layout/orgChart1"/>
    <dgm:cxn modelId="{169A754E-B78B-470B-8A99-A6A2CEF91180}" type="presParOf" srcId="{39868A71-8B61-432A-9F4F-0A6DF415FFC3}" destId="{86AABFB6-978B-494E-8F38-A931FB150BE9}" srcOrd="2" destOrd="0" presId="urn:microsoft.com/office/officeart/2005/8/layout/orgChart1"/>
    <dgm:cxn modelId="{18261D49-D5FE-4A31-AAE8-10DC24BFC611}" type="presParOf" srcId="{3AD1A874-216B-406E-914A-9362E49B8A56}" destId="{95F705BC-3765-4338-85EA-6F881C45BAF1}" srcOrd="2" destOrd="0" presId="urn:microsoft.com/office/officeart/2005/8/layout/orgChart1"/>
    <dgm:cxn modelId="{771C3952-9EF5-4D8E-9616-3731051B23C6}" type="presParOf" srcId="{E9982393-636D-40BF-9FF4-3E1638748C6B}" destId="{AAC8CCCD-5413-4365-8302-1D3C3B442A97}" srcOrd="2" destOrd="0" presId="urn:microsoft.com/office/officeart/2005/8/layout/orgChart1"/>
    <dgm:cxn modelId="{2FB5F94E-3950-425C-8AE4-498087763E33}" type="presParOf" srcId="{DC16458D-6F30-4905-BE68-34205534A462}" destId="{4B7CAC44-18B4-4E67-8442-D66DBDB74C31}" srcOrd="2" destOrd="0" presId="urn:microsoft.com/office/officeart/2005/8/layout/orgChart1"/>
    <dgm:cxn modelId="{D962022D-224D-4DDB-B343-A7AE821BBCC7}" type="presParOf" srcId="{472B72D4-4105-47D1-9A2C-EF9AFB6D8B82}" destId="{2A7BF8A9-5891-43AA-8BB0-19383B16BFF5}" srcOrd="2" destOrd="0" presId="urn:microsoft.com/office/officeart/2005/8/layout/orgChart1"/>
    <dgm:cxn modelId="{0A514D1B-C498-4811-9C5B-9E5538A845C8}" type="presParOf" srcId="{2A7BF8A9-5891-43AA-8BB0-19383B16BFF5}" destId="{0CADABDC-691D-4255-9545-73E6C4E9244F}" srcOrd="0" destOrd="0" presId="urn:microsoft.com/office/officeart/2005/8/layout/orgChart1"/>
    <dgm:cxn modelId="{70772D70-00C3-4C6E-9D2B-C600E8B794F3}" type="presParOf" srcId="{2A7BF8A9-5891-43AA-8BB0-19383B16BFF5}" destId="{C8C88DA6-A7FA-43F1-A2AA-410DF3C04D7E}" srcOrd="1" destOrd="0" presId="urn:microsoft.com/office/officeart/2005/8/layout/orgChart1"/>
    <dgm:cxn modelId="{F54EBA37-FC6B-41B8-9FB4-E0877FE7AB59}" type="presParOf" srcId="{C8C88DA6-A7FA-43F1-A2AA-410DF3C04D7E}" destId="{80654ABD-17DB-4CFF-816A-278E3C599C1A}" srcOrd="0" destOrd="0" presId="urn:microsoft.com/office/officeart/2005/8/layout/orgChart1"/>
    <dgm:cxn modelId="{589FB3C0-9C8C-439E-8A97-64FE50311FD9}" type="presParOf" srcId="{80654ABD-17DB-4CFF-816A-278E3C599C1A}" destId="{7BD18BFE-CC35-40AF-AD95-52FC531273D3}" srcOrd="0" destOrd="0" presId="urn:microsoft.com/office/officeart/2005/8/layout/orgChart1"/>
    <dgm:cxn modelId="{9ED3A801-29AE-4F9A-9E61-9CC7D2B14487}" type="presParOf" srcId="{80654ABD-17DB-4CFF-816A-278E3C599C1A}" destId="{CE7B9BB0-E561-4AD2-80E1-85130E185719}" srcOrd="1" destOrd="0" presId="urn:microsoft.com/office/officeart/2005/8/layout/orgChart1"/>
    <dgm:cxn modelId="{D5737586-AFEC-44D3-A019-8B6D201A92AE}" type="presParOf" srcId="{C8C88DA6-A7FA-43F1-A2AA-410DF3C04D7E}" destId="{8B25F420-27E1-4102-BCFA-927EDF1E4104}" srcOrd="1" destOrd="0" presId="urn:microsoft.com/office/officeart/2005/8/layout/orgChart1"/>
    <dgm:cxn modelId="{68B5BC6C-9FF0-4CBD-96C0-D28AA0C363ED}" type="presParOf" srcId="{C8C88DA6-A7FA-43F1-A2AA-410DF3C04D7E}" destId="{2BA93C13-5469-4744-B32A-EF51DAD095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ABDC-691D-4255-9545-73E6C4E9244F}">
      <dsp:nvSpPr>
        <dsp:cNvPr id="0" name=""/>
        <dsp:cNvSpPr/>
      </dsp:nvSpPr>
      <dsp:spPr>
        <a:xfrm>
          <a:off x="2560360" y="964561"/>
          <a:ext cx="91440" cy="288482"/>
        </a:xfrm>
        <a:custGeom>
          <a:avLst/>
          <a:gdLst/>
          <a:ahLst/>
          <a:cxnLst/>
          <a:rect l="0" t="0" r="0" b="0"/>
          <a:pathLst>
            <a:path>
              <a:moveTo>
                <a:pt x="111569" y="0"/>
              </a:moveTo>
              <a:lnTo>
                <a:pt x="111569" y="288482"/>
              </a:lnTo>
              <a:lnTo>
                <a:pt x="45720" y="288482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F27A-BBA9-4673-96D9-1E7726E3E694}">
      <dsp:nvSpPr>
        <dsp:cNvPr id="0" name=""/>
        <dsp:cNvSpPr/>
      </dsp:nvSpPr>
      <dsp:spPr>
        <a:xfrm>
          <a:off x="8190727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C6308-D23D-49B3-A3F6-F7B643AC097B}">
      <dsp:nvSpPr>
        <dsp:cNvPr id="0" name=""/>
        <dsp:cNvSpPr/>
      </dsp:nvSpPr>
      <dsp:spPr>
        <a:xfrm>
          <a:off x="8395862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377A7-14E5-48CC-B7F7-5C447006CCBC}">
      <dsp:nvSpPr>
        <dsp:cNvPr id="0" name=""/>
        <dsp:cNvSpPr/>
      </dsp:nvSpPr>
      <dsp:spPr>
        <a:xfrm>
          <a:off x="8395862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0132F-00DF-4BA4-BB26-DFFD3ACC6731}">
      <dsp:nvSpPr>
        <dsp:cNvPr id="0" name=""/>
        <dsp:cNvSpPr/>
      </dsp:nvSpPr>
      <dsp:spPr>
        <a:xfrm>
          <a:off x="8062164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43A50-2757-405D-B273-6DAF12D3D555}">
      <dsp:nvSpPr>
        <dsp:cNvPr id="0" name=""/>
        <dsp:cNvSpPr/>
      </dsp:nvSpPr>
      <dsp:spPr>
        <a:xfrm>
          <a:off x="7431893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166AC-FEAC-4742-8E26-CC42B9B2A825}">
      <dsp:nvSpPr>
        <dsp:cNvPr id="0" name=""/>
        <dsp:cNvSpPr/>
      </dsp:nvSpPr>
      <dsp:spPr>
        <a:xfrm>
          <a:off x="7637027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F7F7A-5C7C-4EFB-8900-38EE79256461}">
      <dsp:nvSpPr>
        <dsp:cNvPr id="0" name=""/>
        <dsp:cNvSpPr/>
      </dsp:nvSpPr>
      <dsp:spPr>
        <a:xfrm>
          <a:off x="7637027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4DE5D-A239-4578-AEC1-40FD367B8218}">
      <dsp:nvSpPr>
        <dsp:cNvPr id="0" name=""/>
        <dsp:cNvSpPr/>
      </dsp:nvSpPr>
      <dsp:spPr>
        <a:xfrm>
          <a:off x="7682747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8C3C2-CA1D-4B8B-9A45-D4DB86E6C337}">
      <dsp:nvSpPr>
        <dsp:cNvPr id="0" name=""/>
        <dsp:cNvSpPr/>
      </dsp:nvSpPr>
      <dsp:spPr>
        <a:xfrm>
          <a:off x="5026826" y="1855094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035338" y="65849"/>
              </a:lnTo>
              <a:lnTo>
                <a:pt x="3035338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1C5D8-08E8-47D7-856B-BDEC7E239364}">
      <dsp:nvSpPr>
        <dsp:cNvPr id="0" name=""/>
        <dsp:cNvSpPr/>
      </dsp:nvSpPr>
      <dsp:spPr>
        <a:xfrm>
          <a:off x="6673058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15300-A72C-4AC7-B0C8-2306BE1293B9}">
      <dsp:nvSpPr>
        <dsp:cNvPr id="0" name=""/>
        <dsp:cNvSpPr/>
      </dsp:nvSpPr>
      <dsp:spPr>
        <a:xfrm>
          <a:off x="6878192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DB740-0635-4BB2-8C92-C6AA6511162C}">
      <dsp:nvSpPr>
        <dsp:cNvPr id="0" name=""/>
        <dsp:cNvSpPr/>
      </dsp:nvSpPr>
      <dsp:spPr>
        <a:xfrm>
          <a:off x="6878192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2E680-87F9-4DD5-93ED-BEC0D1B5A98C}">
      <dsp:nvSpPr>
        <dsp:cNvPr id="0" name=""/>
        <dsp:cNvSpPr/>
      </dsp:nvSpPr>
      <dsp:spPr>
        <a:xfrm>
          <a:off x="6544495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29B3B-11FB-4B54-81A9-BD0010DF9919}">
      <dsp:nvSpPr>
        <dsp:cNvPr id="0" name=""/>
        <dsp:cNvSpPr/>
      </dsp:nvSpPr>
      <dsp:spPr>
        <a:xfrm>
          <a:off x="5914223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89814-5019-412C-AF70-7A92BD5F195B}">
      <dsp:nvSpPr>
        <dsp:cNvPr id="0" name=""/>
        <dsp:cNvSpPr/>
      </dsp:nvSpPr>
      <dsp:spPr>
        <a:xfrm>
          <a:off x="6119358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B7E82-E772-4603-AED6-36DE08D20B73}">
      <dsp:nvSpPr>
        <dsp:cNvPr id="0" name=""/>
        <dsp:cNvSpPr/>
      </dsp:nvSpPr>
      <dsp:spPr>
        <a:xfrm>
          <a:off x="6119358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3F9DA-AE56-455D-BB88-FD96E0412871}">
      <dsp:nvSpPr>
        <dsp:cNvPr id="0" name=""/>
        <dsp:cNvSpPr/>
      </dsp:nvSpPr>
      <dsp:spPr>
        <a:xfrm>
          <a:off x="6165078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841D8-A0C3-4181-B849-C1C70D3166BB}">
      <dsp:nvSpPr>
        <dsp:cNvPr id="0" name=""/>
        <dsp:cNvSpPr/>
      </dsp:nvSpPr>
      <dsp:spPr>
        <a:xfrm>
          <a:off x="5026826" y="1855094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1517669" y="65849"/>
              </a:lnTo>
              <a:lnTo>
                <a:pt x="1517669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FF729-DD99-457C-933A-835455FF7BB3}">
      <dsp:nvSpPr>
        <dsp:cNvPr id="0" name=""/>
        <dsp:cNvSpPr/>
      </dsp:nvSpPr>
      <dsp:spPr>
        <a:xfrm>
          <a:off x="5155388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45348-B915-4E23-B6C0-16A3179FB59A}">
      <dsp:nvSpPr>
        <dsp:cNvPr id="0" name=""/>
        <dsp:cNvSpPr/>
      </dsp:nvSpPr>
      <dsp:spPr>
        <a:xfrm>
          <a:off x="5360523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A7EF7-48F8-44A0-873D-B84CCD91B78C}">
      <dsp:nvSpPr>
        <dsp:cNvPr id="0" name=""/>
        <dsp:cNvSpPr/>
      </dsp:nvSpPr>
      <dsp:spPr>
        <a:xfrm>
          <a:off x="5360523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3AAC3-80C3-450A-8F06-90E7AD74426B}">
      <dsp:nvSpPr>
        <dsp:cNvPr id="0" name=""/>
        <dsp:cNvSpPr/>
      </dsp:nvSpPr>
      <dsp:spPr>
        <a:xfrm>
          <a:off x="5026826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5FCF2-D18B-4428-A64F-D2CDE61DC017}">
      <dsp:nvSpPr>
        <dsp:cNvPr id="0" name=""/>
        <dsp:cNvSpPr/>
      </dsp:nvSpPr>
      <dsp:spPr>
        <a:xfrm>
          <a:off x="4396554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671B8-FA1B-450B-98E9-C54B2C381A3B}">
      <dsp:nvSpPr>
        <dsp:cNvPr id="0" name=""/>
        <dsp:cNvSpPr/>
      </dsp:nvSpPr>
      <dsp:spPr>
        <a:xfrm>
          <a:off x="4601688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8A789-7F9C-4F69-9C77-2E0E22256BB6}">
      <dsp:nvSpPr>
        <dsp:cNvPr id="0" name=""/>
        <dsp:cNvSpPr/>
      </dsp:nvSpPr>
      <dsp:spPr>
        <a:xfrm>
          <a:off x="4601688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AA28A-6247-4EAE-96C1-7ADA266E5C16}">
      <dsp:nvSpPr>
        <dsp:cNvPr id="0" name=""/>
        <dsp:cNvSpPr/>
      </dsp:nvSpPr>
      <dsp:spPr>
        <a:xfrm>
          <a:off x="4647408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0664C-4F6C-4211-9199-A5ABE63FDC9A}">
      <dsp:nvSpPr>
        <dsp:cNvPr id="0" name=""/>
        <dsp:cNvSpPr/>
      </dsp:nvSpPr>
      <dsp:spPr>
        <a:xfrm>
          <a:off x="4981106" y="1855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B0289-C17B-4C23-831D-68540D6425A7}">
      <dsp:nvSpPr>
        <dsp:cNvPr id="0" name=""/>
        <dsp:cNvSpPr/>
      </dsp:nvSpPr>
      <dsp:spPr>
        <a:xfrm>
          <a:off x="3637719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5EB16-3700-46FE-9678-1DC558844863}">
      <dsp:nvSpPr>
        <dsp:cNvPr id="0" name=""/>
        <dsp:cNvSpPr/>
      </dsp:nvSpPr>
      <dsp:spPr>
        <a:xfrm>
          <a:off x="3842853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A4D3B-2FEC-4BAF-AEC6-83A90F737FF5}">
      <dsp:nvSpPr>
        <dsp:cNvPr id="0" name=""/>
        <dsp:cNvSpPr/>
      </dsp:nvSpPr>
      <dsp:spPr>
        <a:xfrm>
          <a:off x="3842853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9131B-C68F-4A20-902E-0AEA673A9DB9}">
      <dsp:nvSpPr>
        <dsp:cNvPr id="0" name=""/>
        <dsp:cNvSpPr/>
      </dsp:nvSpPr>
      <dsp:spPr>
        <a:xfrm>
          <a:off x="3509156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C5D8C-14CB-453A-BF17-42C268F6AF40}">
      <dsp:nvSpPr>
        <dsp:cNvPr id="0" name=""/>
        <dsp:cNvSpPr/>
      </dsp:nvSpPr>
      <dsp:spPr>
        <a:xfrm>
          <a:off x="2878884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441D3-9E23-419B-9B90-5C622E1C991F}">
      <dsp:nvSpPr>
        <dsp:cNvPr id="0" name=""/>
        <dsp:cNvSpPr/>
      </dsp:nvSpPr>
      <dsp:spPr>
        <a:xfrm>
          <a:off x="3084019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C4311-C3D3-4EBF-A4B7-944B7F2E3127}">
      <dsp:nvSpPr>
        <dsp:cNvPr id="0" name=""/>
        <dsp:cNvSpPr/>
      </dsp:nvSpPr>
      <dsp:spPr>
        <a:xfrm>
          <a:off x="3084019" y="27456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290F9-CB6B-4638-99F7-422A9D0352A2}">
      <dsp:nvSpPr>
        <dsp:cNvPr id="0" name=""/>
        <dsp:cNvSpPr/>
      </dsp:nvSpPr>
      <dsp:spPr>
        <a:xfrm>
          <a:off x="3129739" y="23003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E9736-10AA-4B5A-B2AF-3E9433F22BC5}">
      <dsp:nvSpPr>
        <dsp:cNvPr id="0" name=""/>
        <dsp:cNvSpPr/>
      </dsp:nvSpPr>
      <dsp:spPr>
        <a:xfrm>
          <a:off x="3509156" y="1855094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1517669" y="0"/>
              </a:moveTo>
              <a:lnTo>
                <a:pt x="1517669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78320-7B31-43F9-B2A8-20056A277E3C}">
      <dsp:nvSpPr>
        <dsp:cNvPr id="0" name=""/>
        <dsp:cNvSpPr/>
      </dsp:nvSpPr>
      <dsp:spPr>
        <a:xfrm>
          <a:off x="2120050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E15F6-2CEB-46BE-AC81-8B0E5FD48865}">
      <dsp:nvSpPr>
        <dsp:cNvPr id="0" name=""/>
        <dsp:cNvSpPr/>
      </dsp:nvSpPr>
      <dsp:spPr>
        <a:xfrm>
          <a:off x="2325184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772CA-0771-492B-BAE9-B2C2EEE429B1}">
      <dsp:nvSpPr>
        <dsp:cNvPr id="0" name=""/>
        <dsp:cNvSpPr/>
      </dsp:nvSpPr>
      <dsp:spPr>
        <a:xfrm>
          <a:off x="1991487" y="2745627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81574-A2E6-475C-8AAE-E3CDF7EB3DD3}">
      <dsp:nvSpPr>
        <dsp:cNvPr id="0" name=""/>
        <dsp:cNvSpPr/>
      </dsp:nvSpPr>
      <dsp:spPr>
        <a:xfrm>
          <a:off x="1361215" y="36361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61393-323D-46E1-9D68-6A7D6181F8F8}">
      <dsp:nvSpPr>
        <dsp:cNvPr id="0" name=""/>
        <dsp:cNvSpPr/>
      </dsp:nvSpPr>
      <dsp:spPr>
        <a:xfrm>
          <a:off x="1566349" y="31908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5B2DD-CDBA-4C31-B2DD-B6FD23AADC72}">
      <dsp:nvSpPr>
        <dsp:cNvPr id="0" name=""/>
        <dsp:cNvSpPr/>
      </dsp:nvSpPr>
      <dsp:spPr>
        <a:xfrm>
          <a:off x="1612069" y="2745627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2F2EA-4434-4FEE-8B6D-EEA9FE152065}">
      <dsp:nvSpPr>
        <dsp:cNvPr id="0" name=""/>
        <dsp:cNvSpPr/>
      </dsp:nvSpPr>
      <dsp:spPr>
        <a:xfrm>
          <a:off x="1945767" y="2300361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840A3-8704-45FB-9AE2-C889E5055555}">
      <dsp:nvSpPr>
        <dsp:cNvPr id="0" name=""/>
        <dsp:cNvSpPr/>
      </dsp:nvSpPr>
      <dsp:spPr>
        <a:xfrm>
          <a:off x="1991487" y="1855094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3035338" y="0"/>
              </a:moveTo>
              <a:lnTo>
                <a:pt x="3035338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40A9-0B38-4F3F-BAB3-1579B8247B67}">
      <dsp:nvSpPr>
        <dsp:cNvPr id="0" name=""/>
        <dsp:cNvSpPr/>
      </dsp:nvSpPr>
      <dsp:spPr>
        <a:xfrm>
          <a:off x="2671929" y="964561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15"/>
              </a:lnTo>
              <a:lnTo>
                <a:pt x="2354896" y="511115"/>
              </a:lnTo>
              <a:lnTo>
                <a:pt x="2354896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3BD3B-C525-424B-BD12-BE30FB8A502A}">
      <dsp:nvSpPr>
        <dsp:cNvPr id="0" name=""/>
        <dsp:cNvSpPr/>
      </dsp:nvSpPr>
      <dsp:spPr>
        <a:xfrm>
          <a:off x="825013" y="1855094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10F2A-D80D-447A-B685-563170CEF3DC}">
      <dsp:nvSpPr>
        <dsp:cNvPr id="0" name=""/>
        <dsp:cNvSpPr/>
      </dsp:nvSpPr>
      <dsp:spPr>
        <a:xfrm>
          <a:off x="825013" y="1855094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B2E33-A9AB-4680-98CD-FB859C1EB496}">
      <dsp:nvSpPr>
        <dsp:cNvPr id="0" name=""/>
        <dsp:cNvSpPr/>
      </dsp:nvSpPr>
      <dsp:spPr>
        <a:xfrm>
          <a:off x="1075868" y="964561"/>
          <a:ext cx="1596061" cy="576965"/>
        </a:xfrm>
        <a:custGeom>
          <a:avLst/>
          <a:gdLst/>
          <a:ahLst/>
          <a:cxnLst/>
          <a:rect l="0" t="0" r="0" b="0"/>
          <a:pathLst>
            <a:path>
              <a:moveTo>
                <a:pt x="1596061" y="0"/>
              </a:moveTo>
              <a:lnTo>
                <a:pt x="1596061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35515-D9C7-4FCC-A1EF-C7CEEAA13FD8}">
      <dsp:nvSpPr>
        <dsp:cNvPr id="0" name=""/>
        <dsp:cNvSpPr/>
      </dsp:nvSpPr>
      <dsp:spPr>
        <a:xfrm>
          <a:off x="66179" y="1855094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30752-054E-449C-AB01-41C79131B9A9}">
      <dsp:nvSpPr>
        <dsp:cNvPr id="0" name=""/>
        <dsp:cNvSpPr/>
      </dsp:nvSpPr>
      <dsp:spPr>
        <a:xfrm>
          <a:off x="66179" y="1855094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512FE-28F4-43C2-A335-632FC11B9B4A}">
      <dsp:nvSpPr>
        <dsp:cNvPr id="0" name=""/>
        <dsp:cNvSpPr/>
      </dsp:nvSpPr>
      <dsp:spPr>
        <a:xfrm>
          <a:off x="317033" y="964561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2354896" y="0"/>
              </a:moveTo>
              <a:lnTo>
                <a:pt x="2354896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E4045-EC5C-4125-A1AB-4AAEF97FD25C}">
      <dsp:nvSpPr>
        <dsp:cNvPr id="0" name=""/>
        <dsp:cNvSpPr/>
      </dsp:nvSpPr>
      <dsp:spPr>
        <a:xfrm>
          <a:off x="2358361" y="650993"/>
          <a:ext cx="627136" cy="313568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AVP</a:t>
          </a:r>
        </a:p>
      </dsp:txBody>
      <dsp:txXfrm>
        <a:off x="2358361" y="650993"/>
        <a:ext cx="627136" cy="313568"/>
      </dsp:txXfrm>
    </dsp:sp>
    <dsp:sp modelId="{38367CCF-8B77-4141-9450-A78DFA91E57F}">
      <dsp:nvSpPr>
        <dsp:cNvPr id="0" name=""/>
        <dsp:cNvSpPr/>
      </dsp:nvSpPr>
      <dsp:spPr>
        <a:xfrm>
          <a:off x="3465" y="1541526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EHS</a:t>
          </a:r>
        </a:p>
      </dsp:txBody>
      <dsp:txXfrm>
        <a:off x="3465" y="1541526"/>
        <a:ext cx="627136" cy="313568"/>
      </dsp:txXfrm>
    </dsp:sp>
    <dsp:sp modelId="{2368E114-9676-4344-A55E-6B0A7BE549F5}">
      <dsp:nvSpPr>
        <dsp:cNvPr id="0" name=""/>
        <dsp:cNvSpPr/>
      </dsp:nvSpPr>
      <dsp:spPr>
        <a:xfrm>
          <a:off x="160249" y="1986793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249" y="1986793"/>
        <a:ext cx="627136" cy="313568"/>
      </dsp:txXfrm>
    </dsp:sp>
    <dsp:sp modelId="{D9121A4A-FA55-4158-A116-974D54067D0E}">
      <dsp:nvSpPr>
        <dsp:cNvPr id="0" name=""/>
        <dsp:cNvSpPr/>
      </dsp:nvSpPr>
      <dsp:spPr>
        <a:xfrm>
          <a:off x="160249" y="2432059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249" y="2432059"/>
        <a:ext cx="627136" cy="313568"/>
      </dsp:txXfrm>
    </dsp:sp>
    <dsp:sp modelId="{DD0E7C2C-5C79-44DC-B10D-5F3734C01B9A}">
      <dsp:nvSpPr>
        <dsp:cNvPr id="0" name=""/>
        <dsp:cNvSpPr/>
      </dsp:nvSpPr>
      <dsp:spPr>
        <a:xfrm>
          <a:off x="762300" y="1541526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</a:t>
          </a:r>
        </a:p>
      </dsp:txBody>
      <dsp:txXfrm>
        <a:off x="762300" y="1541526"/>
        <a:ext cx="627136" cy="313568"/>
      </dsp:txXfrm>
    </dsp:sp>
    <dsp:sp modelId="{7796857D-227E-4FB7-A57A-D7042356B05F}">
      <dsp:nvSpPr>
        <dsp:cNvPr id="0" name=""/>
        <dsp:cNvSpPr/>
      </dsp:nvSpPr>
      <dsp:spPr>
        <a:xfrm>
          <a:off x="919084" y="1986793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19084" y="1986793"/>
        <a:ext cx="627136" cy="313568"/>
      </dsp:txXfrm>
    </dsp:sp>
    <dsp:sp modelId="{0FC8E509-FFCD-40C4-B88A-47374B3D1090}">
      <dsp:nvSpPr>
        <dsp:cNvPr id="0" name=""/>
        <dsp:cNvSpPr/>
      </dsp:nvSpPr>
      <dsp:spPr>
        <a:xfrm>
          <a:off x="919084" y="2432059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19084" y="2432059"/>
        <a:ext cx="627136" cy="313568"/>
      </dsp:txXfrm>
    </dsp:sp>
    <dsp:sp modelId="{28E151CF-0C0D-495A-A186-3F0E32BF8865}">
      <dsp:nvSpPr>
        <dsp:cNvPr id="0" name=""/>
        <dsp:cNvSpPr/>
      </dsp:nvSpPr>
      <dsp:spPr>
        <a:xfrm>
          <a:off x="4713257" y="1541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M&amp;O</a:t>
          </a: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13257" y="1541526"/>
        <a:ext cx="627136" cy="313568"/>
      </dsp:txXfrm>
    </dsp:sp>
    <dsp:sp modelId="{33D77290-7A54-45D1-BCC9-E9F356A83DF7}">
      <dsp:nvSpPr>
        <dsp:cNvPr id="0" name=""/>
        <dsp:cNvSpPr/>
      </dsp:nvSpPr>
      <dsp:spPr>
        <a:xfrm>
          <a:off x="1677919" y="1986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77919" y="1986793"/>
        <a:ext cx="627136" cy="313568"/>
      </dsp:txXfrm>
    </dsp:sp>
    <dsp:sp modelId="{97CF3EED-86A7-485D-9F64-3091B81B3AD8}">
      <dsp:nvSpPr>
        <dsp:cNvPr id="0" name=""/>
        <dsp:cNvSpPr/>
      </dsp:nvSpPr>
      <dsp:spPr>
        <a:xfrm>
          <a:off x="1677919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77919" y="2432059"/>
        <a:ext cx="627136" cy="313568"/>
      </dsp:txXfrm>
    </dsp:sp>
    <dsp:sp modelId="{F3EA4DCD-8B0C-4BF9-801D-3118AEB9CE72}">
      <dsp:nvSpPr>
        <dsp:cNvPr id="0" name=""/>
        <dsp:cNvSpPr/>
      </dsp:nvSpPr>
      <dsp:spPr>
        <a:xfrm>
          <a:off x="1298501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98501" y="2877326"/>
        <a:ext cx="627136" cy="313568"/>
      </dsp:txXfrm>
    </dsp:sp>
    <dsp:sp modelId="{8D3881C2-B833-410B-BDBF-61CCC169765A}">
      <dsp:nvSpPr>
        <dsp:cNvPr id="0" name=""/>
        <dsp:cNvSpPr/>
      </dsp:nvSpPr>
      <dsp:spPr>
        <a:xfrm>
          <a:off x="1298501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98501" y="3322593"/>
        <a:ext cx="627136" cy="313568"/>
      </dsp:txXfrm>
    </dsp:sp>
    <dsp:sp modelId="{46C52E34-6629-4E78-894C-67A6788D2135}">
      <dsp:nvSpPr>
        <dsp:cNvPr id="0" name=""/>
        <dsp:cNvSpPr/>
      </dsp:nvSpPr>
      <dsp:spPr>
        <a:xfrm>
          <a:off x="1455285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55285" y="3767859"/>
        <a:ext cx="627136" cy="313568"/>
      </dsp:txXfrm>
    </dsp:sp>
    <dsp:sp modelId="{5A2634DD-E2AD-475C-8218-E76D810D6263}">
      <dsp:nvSpPr>
        <dsp:cNvPr id="0" name=""/>
        <dsp:cNvSpPr/>
      </dsp:nvSpPr>
      <dsp:spPr>
        <a:xfrm>
          <a:off x="2057336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7336" y="2877326"/>
        <a:ext cx="627136" cy="313568"/>
      </dsp:txXfrm>
    </dsp:sp>
    <dsp:sp modelId="{B505373E-D4D1-4976-BE76-5E2D5DBB6129}">
      <dsp:nvSpPr>
        <dsp:cNvPr id="0" name=""/>
        <dsp:cNvSpPr/>
      </dsp:nvSpPr>
      <dsp:spPr>
        <a:xfrm>
          <a:off x="2057336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7336" y="3322593"/>
        <a:ext cx="627136" cy="313568"/>
      </dsp:txXfrm>
    </dsp:sp>
    <dsp:sp modelId="{71711E40-CD00-4C34-BACF-43B9021CB642}">
      <dsp:nvSpPr>
        <dsp:cNvPr id="0" name=""/>
        <dsp:cNvSpPr/>
      </dsp:nvSpPr>
      <dsp:spPr>
        <a:xfrm>
          <a:off x="2214120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14120" y="3767859"/>
        <a:ext cx="627136" cy="313568"/>
      </dsp:txXfrm>
    </dsp:sp>
    <dsp:sp modelId="{F4675DAE-FD45-4442-B68E-79223DB39BC1}">
      <dsp:nvSpPr>
        <dsp:cNvPr id="0" name=""/>
        <dsp:cNvSpPr/>
      </dsp:nvSpPr>
      <dsp:spPr>
        <a:xfrm>
          <a:off x="3195588" y="1986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95588" y="1986793"/>
        <a:ext cx="627136" cy="313568"/>
      </dsp:txXfrm>
    </dsp:sp>
    <dsp:sp modelId="{D149F0C6-4EAA-432F-8E43-343CE34E4FD5}">
      <dsp:nvSpPr>
        <dsp:cNvPr id="0" name=""/>
        <dsp:cNvSpPr/>
      </dsp:nvSpPr>
      <dsp:spPr>
        <a:xfrm>
          <a:off x="2816171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16171" y="2432059"/>
        <a:ext cx="627136" cy="313568"/>
      </dsp:txXfrm>
    </dsp:sp>
    <dsp:sp modelId="{D5E68D44-91C7-47C0-9AB1-D7F3D9C70011}">
      <dsp:nvSpPr>
        <dsp:cNvPr id="0" name=""/>
        <dsp:cNvSpPr/>
      </dsp:nvSpPr>
      <dsp:spPr>
        <a:xfrm>
          <a:off x="2816171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16171" y="2877326"/>
        <a:ext cx="627136" cy="313568"/>
      </dsp:txXfrm>
    </dsp:sp>
    <dsp:sp modelId="{4A0266E1-F0F4-4539-B195-92822F2D4FEB}">
      <dsp:nvSpPr>
        <dsp:cNvPr id="0" name=""/>
        <dsp:cNvSpPr/>
      </dsp:nvSpPr>
      <dsp:spPr>
        <a:xfrm>
          <a:off x="2816171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16171" y="3322593"/>
        <a:ext cx="627136" cy="313568"/>
      </dsp:txXfrm>
    </dsp:sp>
    <dsp:sp modelId="{A35218CC-AD6C-487B-8C6F-D40C15E3987F}">
      <dsp:nvSpPr>
        <dsp:cNvPr id="0" name=""/>
        <dsp:cNvSpPr/>
      </dsp:nvSpPr>
      <dsp:spPr>
        <a:xfrm>
          <a:off x="2972955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72955" y="3767859"/>
        <a:ext cx="627136" cy="313568"/>
      </dsp:txXfrm>
    </dsp:sp>
    <dsp:sp modelId="{937B624E-8AC2-4ECE-9B9A-EBF27C75EA4B}">
      <dsp:nvSpPr>
        <dsp:cNvPr id="0" name=""/>
        <dsp:cNvSpPr/>
      </dsp:nvSpPr>
      <dsp:spPr>
        <a:xfrm>
          <a:off x="3575005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75005" y="2432059"/>
        <a:ext cx="627136" cy="313568"/>
      </dsp:txXfrm>
    </dsp:sp>
    <dsp:sp modelId="{39B315AC-4688-4C35-BCE9-FD8DC8E74857}">
      <dsp:nvSpPr>
        <dsp:cNvPr id="0" name=""/>
        <dsp:cNvSpPr/>
      </dsp:nvSpPr>
      <dsp:spPr>
        <a:xfrm>
          <a:off x="3575005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75005" y="2877326"/>
        <a:ext cx="627136" cy="313568"/>
      </dsp:txXfrm>
    </dsp:sp>
    <dsp:sp modelId="{88FB64FC-6668-42F5-A78B-B3E66A3B833F}">
      <dsp:nvSpPr>
        <dsp:cNvPr id="0" name=""/>
        <dsp:cNvSpPr/>
      </dsp:nvSpPr>
      <dsp:spPr>
        <a:xfrm>
          <a:off x="3575005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75005" y="3322593"/>
        <a:ext cx="627136" cy="313568"/>
      </dsp:txXfrm>
    </dsp:sp>
    <dsp:sp modelId="{528C347B-20C3-4447-8588-0B0678C9C2F9}">
      <dsp:nvSpPr>
        <dsp:cNvPr id="0" name=""/>
        <dsp:cNvSpPr/>
      </dsp:nvSpPr>
      <dsp:spPr>
        <a:xfrm>
          <a:off x="3731789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31789" y="3767859"/>
        <a:ext cx="627136" cy="313568"/>
      </dsp:txXfrm>
    </dsp:sp>
    <dsp:sp modelId="{7ECB1CAE-3B3F-4743-B2A2-DDEC057FE5BB}">
      <dsp:nvSpPr>
        <dsp:cNvPr id="0" name=""/>
        <dsp:cNvSpPr/>
      </dsp:nvSpPr>
      <dsp:spPr>
        <a:xfrm>
          <a:off x="4713257" y="1986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13257" y="1986793"/>
        <a:ext cx="627136" cy="313568"/>
      </dsp:txXfrm>
    </dsp:sp>
    <dsp:sp modelId="{E7E085C5-EE76-4BDB-8213-5FF676D04AFC}">
      <dsp:nvSpPr>
        <dsp:cNvPr id="0" name=""/>
        <dsp:cNvSpPr/>
      </dsp:nvSpPr>
      <dsp:spPr>
        <a:xfrm>
          <a:off x="4333840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3840" y="2432059"/>
        <a:ext cx="627136" cy="313568"/>
      </dsp:txXfrm>
    </dsp:sp>
    <dsp:sp modelId="{F4AFC9AF-37E8-40D1-823D-ADF962333955}">
      <dsp:nvSpPr>
        <dsp:cNvPr id="0" name=""/>
        <dsp:cNvSpPr/>
      </dsp:nvSpPr>
      <dsp:spPr>
        <a:xfrm>
          <a:off x="4333840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3840" y="2877326"/>
        <a:ext cx="627136" cy="313568"/>
      </dsp:txXfrm>
    </dsp:sp>
    <dsp:sp modelId="{3E140737-A7F0-4158-B360-8F897795027B}">
      <dsp:nvSpPr>
        <dsp:cNvPr id="0" name=""/>
        <dsp:cNvSpPr/>
      </dsp:nvSpPr>
      <dsp:spPr>
        <a:xfrm>
          <a:off x="4333840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3840" y="3322593"/>
        <a:ext cx="627136" cy="313568"/>
      </dsp:txXfrm>
    </dsp:sp>
    <dsp:sp modelId="{0463B13F-05B2-43BD-82A0-7481C6C9ECB8}">
      <dsp:nvSpPr>
        <dsp:cNvPr id="0" name=""/>
        <dsp:cNvSpPr/>
      </dsp:nvSpPr>
      <dsp:spPr>
        <a:xfrm>
          <a:off x="4490624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90624" y="3767859"/>
        <a:ext cx="627136" cy="313568"/>
      </dsp:txXfrm>
    </dsp:sp>
    <dsp:sp modelId="{16DD6977-7F33-4A99-ACFE-2D59D3FC986C}">
      <dsp:nvSpPr>
        <dsp:cNvPr id="0" name=""/>
        <dsp:cNvSpPr/>
      </dsp:nvSpPr>
      <dsp:spPr>
        <a:xfrm>
          <a:off x="5092675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2675" y="2432059"/>
        <a:ext cx="627136" cy="313568"/>
      </dsp:txXfrm>
    </dsp:sp>
    <dsp:sp modelId="{94C977BE-40E9-45E3-8EF6-69EAF9607429}">
      <dsp:nvSpPr>
        <dsp:cNvPr id="0" name=""/>
        <dsp:cNvSpPr/>
      </dsp:nvSpPr>
      <dsp:spPr>
        <a:xfrm>
          <a:off x="5092675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2675" y="2877326"/>
        <a:ext cx="627136" cy="313568"/>
      </dsp:txXfrm>
    </dsp:sp>
    <dsp:sp modelId="{6F221AB8-1E26-43D6-8734-79492FC9A1AB}">
      <dsp:nvSpPr>
        <dsp:cNvPr id="0" name=""/>
        <dsp:cNvSpPr/>
      </dsp:nvSpPr>
      <dsp:spPr>
        <a:xfrm>
          <a:off x="5092675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2675" y="3322593"/>
        <a:ext cx="627136" cy="313568"/>
      </dsp:txXfrm>
    </dsp:sp>
    <dsp:sp modelId="{47BD8BE6-C7D6-4081-9076-C8122F1A5B1C}">
      <dsp:nvSpPr>
        <dsp:cNvPr id="0" name=""/>
        <dsp:cNvSpPr/>
      </dsp:nvSpPr>
      <dsp:spPr>
        <a:xfrm>
          <a:off x="5249459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49459" y="3767859"/>
        <a:ext cx="627136" cy="313568"/>
      </dsp:txXfrm>
    </dsp:sp>
    <dsp:sp modelId="{E03537B0-2253-44DE-9EA2-849B42652D4E}">
      <dsp:nvSpPr>
        <dsp:cNvPr id="0" name=""/>
        <dsp:cNvSpPr/>
      </dsp:nvSpPr>
      <dsp:spPr>
        <a:xfrm>
          <a:off x="6230927" y="1986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230927" y="1986793"/>
        <a:ext cx="627136" cy="313568"/>
      </dsp:txXfrm>
    </dsp:sp>
    <dsp:sp modelId="{A1CB1A20-BB62-4D85-9719-A70AF61001B7}">
      <dsp:nvSpPr>
        <dsp:cNvPr id="0" name=""/>
        <dsp:cNvSpPr/>
      </dsp:nvSpPr>
      <dsp:spPr>
        <a:xfrm>
          <a:off x="5851510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851510" y="2432059"/>
        <a:ext cx="627136" cy="313568"/>
      </dsp:txXfrm>
    </dsp:sp>
    <dsp:sp modelId="{75642253-DBFB-45B1-8FFC-85BF49D6482C}">
      <dsp:nvSpPr>
        <dsp:cNvPr id="0" name=""/>
        <dsp:cNvSpPr/>
      </dsp:nvSpPr>
      <dsp:spPr>
        <a:xfrm>
          <a:off x="5851510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851510" y="2877326"/>
        <a:ext cx="627136" cy="313568"/>
      </dsp:txXfrm>
    </dsp:sp>
    <dsp:sp modelId="{A1793FF3-5FFA-4DDC-99F3-4CC8097F5B14}">
      <dsp:nvSpPr>
        <dsp:cNvPr id="0" name=""/>
        <dsp:cNvSpPr/>
      </dsp:nvSpPr>
      <dsp:spPr>
        <a:xfrm>
          <a:off x="5851510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851510" y="3322593"/>
        <a:ext cx="627136" cy="313568"/>
      </dsp:txXfrm>
    </dsp:sp>
    <dsp:sp modelId="{8BE4CEB3-053C-461F-BE34-B54EC196D4E3}">
      <dsp:nvSpPr>
        <dsp:cNvPr id="0" name=""/>
        <dsp:cNvSpPr/>
      </dsp:nvSpPr>
      <dsp:spPr>
        <a:xfrm>
          <a:off x="6008294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08294" y="3767859"/>
        <a:ext cx="627136" cy="313568"/>
      </dsp:txXfrm>
    </dsp:sp>
    <dsp:sp modelId="{566FF1F7-8834-44F0-934A-E0EEB70C441B}">
      <dsp:nvSpPr>
        <dsp:cNvPr id="0" name=""/>
        <dsp:cNvSpPr/>
      </dsp:nvSpPr>
      <dsp:spPr>
        <a:xfrm>
          <a:off x="6610344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10344" y="2432059"/>
        <a:ext cx="627136" cy="313568"/>
      </dsp:txXfrm>
    </dsp:sp>
    <dsp:sp modelId="{A4D6BBC4-5A7F-4C33-917B-4A9A68253663}">
      <dsp:nvSpPr>
        <dsp:cNvPr id="0" name=""/>
        <dsp:cNvSpPr/>
      </dsp:nvSpPr>
      <dsp:spPr>
        <a:xfrm>
          <a:off x="6610344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10344" y="2877326"/>
        <a:ext cx="627136" cy="313568"/>
      </dsp:txXfrm>
    </dsp:sp>
    <dsp:sp modelId="{F41852D1-7456-46F8-88EE-737C77C0AA5B}">
      <dsp:nvSpPr>
        <dsp:cNvPr id="0" name=""/>
        <dsp:cNvSpPr/>
      </dsp:nvSpPr>
      <dsp:spPr>
        <a:xfrm>
          <a:off x="6610344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10344" y="3322593"/>
        <a:ext cx="627136" cy="313568"/>
      </dsp:txXfrm>
    </dsp:sp>
    <dsp:sp modelId="{B11A2F39-7900-4C9C-9025-CD291048B804}">
      <dsp:nvSpPr>
        <dsp:cNvPr id="0" name=""/>
        <dsp:cNvSpPr/>
      </dsp:nvSpPr>
      <dsp:spPr>
        <a:xfrm>
          <a:off x="6767128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767128" y="3767859"/>
        <a:ext cx="627136" cy="313568"/>
      </dsp:txXfrm>
    </dsp:sp>
    <dsp:sp modelId="{4F3F1F59-04B1-4A38-9549-E7FF4DD4DFEB}">
      <dsp:nvSpPr>
        <dsp:cNvPr id="0" name=""/>
        <dsp:cNvSpPr/>
      </dsp:nvSpPr>
      <dsp:spPr>
        <a:xfrm>
          <a:off x="7748596" y="1986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48596" y="1986793"/>
        <a:ext cx="627136" cy="313568"/>
      </dsp:txXfrm>
    </dsp:sp>
    <dsp:sp modelId="{1B006F8B-1CB5-42B1-96F1-165840093A23}">
      <dsp:nvSpPr>
        <dsp:cNvPr id="0" name=""/>
        <dsp:cNvSpPr/>
      </dsp:nvSpPr>
      <dsp:spPr>
        <a:xfrm>
          <a:off x="7369179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9179" y="2432059"/>
        <a:ext cx="627136" cy="313568"/>
      </dsp:txXfrm>
    </dsp:sp>
    <dsp:sp modelId="{BC9B15E4-EDAC-4B69-AA1D-CF681CE64EC9}">
      <dsp:nvSpPr>
        <dsp:cNvPr id="0" name=""/>
        <dsp:cNvSpPr/>
      </dsp:nvSpPr>
      <dsp:spPr>
        <a:xfrm>
          <a:off x="7369179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9179" y="2877326"/>
        <a:ext cx="627136" cy="313568"/>
      </dsp:txXfrm>
    </dsp:sp>
    <dsp:sp modelId="{4D4FD729-D0EC-4148-B754-3003B9CDAF95}">
      <dsp:nvSpPr>
        <dsp:cNvPr id="0" name=""/>
        <dsp:cNvSpPr/>
      </dsp:nvSpPr>
      <dsp:spPr>
        <a:xfrm>
          <a:off x="7369179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9179" y="3322593"/>
        <a:ext cx="627136" cy="313568"/>
      </dsp:txXfrm>
    </dsp:sp>
    <dsp:sp modelId="{B921874F-14FD-46C1-8CFE-177383D36FE6}">
      <dsp:nvSpPr>
        <dsp:cNvPr id="0" name=""/>
        <dsp:cNvSpPr/>
      </dsp:nvSpPr>
      <dsp:spPr>
        <a:xfrm>
          <a:off x="7525963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525963" y="3767859"/>
        <a:ext cx="627136" cy="313568"/>
      </dsp:txXfrm>
    </dsp:sp>
    <dsp:sp modelId="{54EF76FC-C027-4F69-B243-F2ADE4DC1A08}">
      <dsp:nvSpPr>
        <dsp:cNvPr id="0" name=""/>
        <dsp:cNvSpPr/>
      </dsp:nvSpPr>
      <dsp:spPr>
        <a:xfrm>
          <a:off x="8128014" y="24320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28014" y="2432059"/>
        <a:ext cx="627136" cy="313568"/>
      </dsp:txXfrm>
    </dsp:sp>
    <dsp:sp modelId="{7E01AE1E-A981-4BAC-A578-4C0C1C65297E}">
      <dsp:nvSpPr>
        <dsp:cNvPr id="0" name=""/>
        <dsp:cNvSpPr/>
      </dsp:nvSpPr>
      <dsp:spPr>
        <a:xfrm>
          <a:off x="8128014" y="28773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28014" y="2877326"/>
        <a:ext cx="627136" cy="313568"/>
      </dsp:txXfrm>
    </dsp:sp>
    <dsp:sp modelId="{4BDC109A-5966-49E4-9757-CFF0F464BF13}">
      <dsp:nvSpPr>
        <dsp:cNvPr id="0" name=""/>
        <dsp:cNvSpPr/>
      </dsp:nvSpPr>
      <dsp:spPr>
        <a:xfrm>
          <a:off x="8128014" y="33225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28014" y="3322593"/>
        <a:ext cx="627136" cy="313568"/>
      </dsp:txXfrm>
    </dsp:sp>
    <dsp:sp modelId="{FB63FAEA-1A1B-4074-91BF-DCB5BD16F261}">
      <dsp:nvSpPr>
        <dsp:cNvPr id="0" name=""/>
        <dsp:cNvSpPr/>
      </dsp:nvSpPr>
      <dsp:spPr>
        <a:xfrm>
          <a:off x="8284798" y="37678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284798" y="3767859"/>
        <a:ext cx="627136" cy="313568"/>
      </dsp:txXfrm>
    </dsp:sp>
    <dsp:sp modelId="{7BD18BFE-CC35-40AF-AD95-52FC531273D3}">
      <dsp:nvSpPr>
        <dsp:cNvPr id="0" name=""/>
        <dsp:cNvSpPr/>
      </dsp:nvSpPr>
      <dsp:spPr>
        <a:xfrm>
          <a:off x="1978944" y="1096259"/>
          <a:ext cx="627136" cy="313568"/>
        </a:xfrm>
        <a:prstGeom prst="rect">
          <a:avLst/>
        </a:prstGeo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978944" y="1096259"/>
        <a:ext cx="627136" cy="313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ABDC-691D-4255-9545-73E6C4E9244F}">
      <dsp:nvSpPr>
        <dsp:cNvPr id="0" name=""/>
        <dsp:cNvSpPr/>
      </dsp:nvSpPr>
      <dsp:spPr>
        <a:xfrm>
          <a:off x="2560360" y="1040761"/>
          <a:ext cx="91440" cy="288482"/>
        </a:xfrm>
        <a:custGeom>
          <a:avLst/>
          <a:gdLst/>
          <a:ahLst/>
          <a:cxnLst/>
          <a:rect l="0" t="0" r="0" b="0"/>
          <a:pathLst>
            <a:path>
              <a:moveTo>
                <a:pt x="111569" y="0"/>
              </a:moveTo>
              <a:lnTo>
                <a:pt x="111569" y="288482"/>
              </a:lnTo>
              <a:lnTo>
                <a:pt x="45720" y="288482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F27A-BBA9-4673-96D9-1E7726E3E694}">
      <dsp:nvSpPr>
        <dsp:cNvPr id="0" name=""/>
        <dsp:cNvSpPr/>
      </dsp:nvSpPr>
      <dsp:spPr>
        <a:xfrm>
          <a:off x="8190727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C6308-D23D-49B3-A3F6-F7B643AC097B}">
      <dsp:nvSpPr>
        <dsp:cNvPr id="0" name=""/>
        <dsp:cNvSpPr/>
      </dsp:nvSpPr>
      <dsp:spPr>
        <a:xfrm>
          <a:off x="8395862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377A7-14E5-48CC-B7F7-5C447006CCBC}">
      <dsp:nvSpPr>
        <dsp:cNvPr id="0" name=""/>
        <dsp:cNvSpPr/>
      </dsp:nvSpPr>
      <dsp:spPr>
        <a:xfrm>
          <a:off x="8395862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0132F-00DF-4BA4-BB26-DFFD3ACC6731}">
      <dsp:nvSpPr>
        <dsp:cNvPr id="0" name=""/>
        <dsp:cNvSpPr/>
      </dsp:nvSpPr>
      <dsp:spPr>
        <a:xfrm>
          <a:off x="8062164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43A50-2757-405D-B273-6DAF12D3D555}">
      <dsp:nvSpPr>
        <dsp:cNvPr id="0" name=""/>
        <dsp:cNvSpPr/>
      </dsp:nvSpPr>
      <dsp:spPr>
        <a:xfrm>
          <a:off x="7431893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166AC-FEAC-4742-8E26-CC42B9B2A825}">
      <dsp:nvSpPr>
        <dsp:cNvPr id="0" name=""/>
        <dsp:cNvSpPr/>
      </dsp:nvSpPr>
      <dsp:spPr>
        <a:xfrm>
          <a:off x="7637027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F7F7A-5C7C-4EFB-8900-38EE79256461}">
      <dsp:nvSpPr>
        <dsp:cNvPr id="0" name=""/>
        <dsp:cNvSpPr/>
      </dsp:nvSpPr>
      <dsp:spPr>
        <a:xfrm>
          <a:off x="7637027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4DE5D-A239-4578-AEC1-40FD367B8218}">
      <dsp:nvSpPr>
        <dsp:cNvPr id="0" name=""/>
        <dsp:cNvSpPr/>
      </dsp:nvSpPr>
      <dsp:spPr>
        <a:xfrm>
          <a:off x="7682747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8C3C2-CA1D-4B8B-9A45-D4DB86E6C337}">
      <dsp:nvSpPr>
        <dsp:cNvPr id="0" name=""/>
        <dsp:cNvSpPr/>
      </dsp:nvSpPr>
      <dsp:spPr>
        <a:xfrm>
          <a:off x="5026826" y="1931294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035338" y="65849"/>
              </a:lnTo>
              <a:lnTo>
                <a:pt x="3035338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1C5D8-08E8-47D7-856B-BDEC7E239364}">
      <dsp:nvSpPr>
        <dsp:cNvPr id="0" name=""/>
        <dsp:cNvSpPr/>
      </dsp:nvSpPr>
      <dsp:spPr>
        <a:xfrm>
          <a:off x="6673058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15300-A72C-4AC7-B0C8-2306BE1293B9}">
      <dsp:nvSpPr>
        <dsp:cNvPr id="0" name=""/>
        <dsp:cNvSpPr/>
      </dsp:nvSpPr>
      <dsp:spPr>
        <a:xfrm>
          <a:off x="6878192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DB740-0635-4BB2-8C92-C6AA6511162C}">
      <dsp:nvSpPr>
        <dsp:cNvPr id="0" name=""/>
        <dsp:cNvSpPr/>
      </dsp:nvSpPr>
      <dsp:spPr>
        <a:xfrm>
          <a:off x="6878192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2E680-87F9-4DD5-93ED-BEC0D1B5A98C}">
      <dsp:nvSpPr>
        <dsp:cNvPr id="0" name=""/>
        <dsp:cNvSpPr/>
      </dsp:nvSpPr>
      <dsp:spPr>
        <a:xfrm>
          <a:off x="6544495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29B3B-11FB-4B54-81A9-BD0010DF9919}">
      <dsp:nvSpPr>
        <dsp:cNvPr id="0" name=""/>
        <dsp:cNvSpPr/>
      </dsp:nvSpPr>
      <dsp:spPr>
        <a:xfrm>
          <a:off x="5914223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89814-5019-412C-AF70-7A92BD5F195B}">
      <dsp:nvSpPr>
        <dsp:cNvPr id="0" name=""/>
        <dsp:cNvSpPr/>
      </dsp:nvSpPr>
      <dsp:spPr>
        <a:xfrm>
          <a:off x="6119358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B7E82-E772-4603-AED6-36DE08D20B73}">
      <dsp:nvSpPr>
        <dsp:cNvPr id="0" name=""/>
        <dsp:cNvSpPr/>
      </dsp:nvSpPr>
      <dsp:spPr>
        <a:xfrm>
          <a:off x="6119358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3F9DA-AE56-455D-BB88-FD96E0412871}">
      <dsp:nvSpPr>
        <dsp:cNvPr id="0" name=""/>
        <dsp:cNvSpPr/>
      </dsp:nvSpPr>
      <dsp:spPr>
        <a:xfrm>
          <a:off x="6165078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841D8-A0C3-4181-B849-C1C70D3166BB}">
      <dsp:nvSpPr>
        <dsp:cNvPr id="0" name=""/>
        <dsp:cNvSpPr/>
      </dsp:nvSpPr>
      <dsp:spPr>
        <a:xfrm>
          <a:off x="5026826" y="1931294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1517669" y="65849"/>
              </a:lnTo>
              <a:lnTo>
                <a:pt x="1517669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FF729-DD99-457C-933A-835455FF7BB3}">
      <dsp:nvSpPr>
        <dsp:cNvPr id="0" name=""/>
        <dsp:cNvSpPr/>
      </dsp:nvSpPr>
      <dsp:spPr>
        <a:xfrm>
          <a:off x="5155388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45348-B915-4E23-B6C0-16A3179FB59A}">
      <dsp:nvSpPr>
        <dsp:cNvPr id="0" name=""/>
        <dsp:cNvSpPr/>
      </dsp:nvSpPr>
      <dsp:spPr>
        <a:xfrm>
          <a:off x="5360523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A7EF7-48F8-44A0-873D-B84CCD91B78C}">
      <dsp:nvSpPr>
        <dsp:cNvPr id="0" name=""/>
        <dsp:cNvSpPr/>
      </dsp:nvSpPr>
      <dsp:spPr>
        <a:xfrm>
          <a:off x="5360523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3AAC3-80C3-450A-8F06-90E7AD74426B}">
      <dsp:nvSpPr>
        <dsp:cNvPr id="0" name=""/>
        <dsp:cNvSpPr/>
      </dsp:nvSpPr>
      <dsp:spPr>
        <a:xfrm>
          <a:off x="5026826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5FCF2-D18B-4428-A64F-D2CDE61DC017}">
      <dsp:nvSpPr>
        <dsp:cNvPr id="0" name=""/>
        <dsp:cNvSpPr/>
      </dsp:nvSpPr>
      <dsp:spPr>
        <a:xfrm>
          <a:off x="4396554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671B8-FA1B-450B-98E9-C54B2C381A3B}">
      <dsp:nvSpPr>
        <dsp:cNvPr id="0" name=""/>
        <dsp:cNvSpPr/>
      </dsp:nvSpPr>
      <dsp:spPr>
        <a:xfrm>
          <a:off x="4601688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8A789-7F9C-4F69-9C77-2E0E22256BB6}">
      <dsp:nvSpPr>
        <dsp:cNvPr id="0" name=""/>
        <dsp:cNvSpPr/>
      </dsp:nvSpPr>
      <dsp:spPr>
        <a:xfrm>
          <a:off x="4601688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AA28A-6247-4EAE-96C1-7ADA266E5C16}">
      <dsp:nvSpPr>
        <dsp:cNvPr id="0" name=""/>
        <dsp:cNvSpPr/>
      </dsp:nvSpPr>
      <dsp:spPr>
        <a:xfrm>
          <a:off x="4647408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0664C-4F6C-4211-9199-A5ABE63FDC9A}">
      <dsp:nvSpPr>
        <dsp:cNvPr id="0" name=""/>
        <dsp:cNvSpPr/>
      </dsp:nvSpPr>
      <dsp:spPr>
        <a:xfrm>
          <a:off x="4981106" y="19312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B0289-C17B-4C23-831D-68540D6425A7}">
      <dsp:nvSpPr>
        <dsp:cNvPr id="0" name=""/>
        <dsp:cNvSpPr/>
      </dsp:nvSpPr>
      <dsp:spPr>
        <a:xfrm>
          <a:off x="3637719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5EB16-3700-46FE-9678-1DC558844863}">
      <dsp:nvSpPr>
        <dsp:cNvPr id="0" name=""/>
        <dsp:cNvSpPr/>
      </dsp:nvSpPr>
      <dsp:spPr>
        <a:xfrm>
          <a:off x="3842853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A4D3B-2FEC-4BAF-AEC6-83A90F737FF5}">
      <dsp:nvSpPr>
        <dsp:cNvPr id="0" name=""/>
        <dsp:cNvSpPr/>
      </dsp:nvSpPr>
      <dsp:spPr>
        <a:xfrm>
          <a:off x="3842853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9131B-C68F-4A20-902E-0AEA673A9DB9}">
      <dsp:nvSpPr>
        <dsp:cNvPr id="0" name=""/>
        <dsp:cNvSpPr/>
      </dsp:nvSpPr>
      <dsp:spPr>
        <a:xfrm>
          <a:off x="3509156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C5D8C-14CB-453A-BF17-42C268F6AF40}">
      <dsp:nvSpPr>
        <dsp:cNvPr id="0" name=""/>
        <dsp:cNvSpPr/>
      </dsp:nvSpPr>
      <dsp:spPr>
        <a:xfrm>
          <a:off x="2878884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441D3-9E23-419B-9B90-5C622E1C991F}">
      <dsp:nvSpPr>
        <dsp:cNvPr id="0" name=""/>
        <dsp:cNvSpPr/>
      </dsp:nvSpPr>
      <dsp:spPr>
        <a:xfrm>
          <a:off x="3084019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C4311-C3D3-4EBF-A4B7-944B7F2E3127}">
      <dsp:nvSpPr>
        <dsp:cNvPr id="0" name=""/>
        <dsp:cNvSpPr/>
      </dsp:nvSpPr>
      <dsp:spPr>
        <a:xfrm>
          <a:off x="3084019" y="2821827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290F9-CB6B-4638-99F7-422A9D0352A2}">
      <dsp:nvSpPr>
        <dsp:cNvPr id="0" name=""/>
        <dsp:cNvSpPr/>
      </dsp:nvSpPr>
      <dsp:spPr>
        <a:xfrm>
          <a:off x="3129739" y="2376561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E9736-10AA-4B5A-B2AF-3E9433F22BC5}">
      <dsp:nvSpPr>
        <dsp:cNvPr id="0" name=""/>
        <dsp:cNvSpPr/>
      </dsp:nvSpPr>
      <dsp:spPr>
        <a:xfrm>
          <a:off x="3509156" y="1931294"/>
          <a:ext cx="1517669" cy="131698"/>
        </a:xfrm>
        <a:custGeom>
          <a:avLst/>
          <a:gdLst/>
          <a:ahLst/>
          <a:cxnLst/>
          <a:rect l="0" t="0" r="0" b="0"/>
          <a:pathLst>
            <a:path>
              <a:moveTo>
                <a:pt x="1517669" y="0"/>
              </a:moveTo>
              <a:lnTo>
                <a:pt x="1517669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78320-7B31-43F9-B2A8-20056A277E3C}">
      <dsp:nvSpPr>
        <dsp:cNvPr id="0" name=""/>
        <dsp:cNvSpPr/>
      </dsp:nvSpPr>
      <dsp:spPr>
        <a:xfrm>
          <a:off x="2120050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E15F6-2CEB-46BE-AC81-8B0E5FD48865}">
      <dsp:nvSpPr>
        <dsp:cNvPr id="0" name=""/>
        <dsp:cNvSpPr/>
      </dsp:nvSpPr>
      <dsp:spPr>
        <a:xfrm>
          <a:off x="2325184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772CA-0771-492B-BAE9-B2C2EEE429B1}">
      <dsp:nvSpPr>
        <dsp:cNvPr id="0" name=""/>
        <dsp:cNvSpPr/>
      </dsp:nvSpPr>
      <dsp:spPr>
        <a:xfrm>
          <a:off x="1991487" y="2821827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9"/>
              </a:lnTo>
              <a:lnTo>
                <a:pt x="379417" y="65849"/>
              </a:lnTo>
              <a:lnTo>
                <a:pt x="379417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81574-A2E6-475C-8AAE-E3CDF7EB3DD3}">
      <dsp:nvSpPr>
        <dsp:cNvPr id="0" name=""/>
        <dsp:cNvSpPr/>
      </dsp:nvSpPr>
      <dsp:spPr>
        <a:xfrm>
          <a:off x="1361215" y="3712361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61393-323D-46E1-9D68-6A7D6181F8F8}">
      <dsp:nvSpPr>
        <dsp:cNvPr id="0" name=""/>
        <dsp:cNvSpPr/>
      </dsp:nvSpPr>
      <dsp:spPr>
        <a:xfrm>
          <a:off x="1566349" y="3267094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5B2DD-CDBA-4C31-B2DD-B6FD23AADC72}">
      <dsp:nvSpPr>
        <dsp:cNvPr id="0" name=""/>
        <dsp:cNvSpPr/>
      </dsp:nvSpPr>
      <dsp:spPr>
        <a:xfrm>
          <a:off x="1612069" y="2821827"/>
          <a:ext cx="379417" cy="131698"/>
        </a:xfrm>
        <a:custGeom>
          <a:avLst/>
          <a:gdLst/>
          <a:ahLst/>
          <a:cxnLst/>
          <a:rect l="0" t="0" r="0" b="0"/>
          <a:pathLst>
            <a:path>
              <a:moveTo>
                <a:pt x="379417" y="0"/>
              </a:moveTo>
              <a:lnTo>
                <a:pt x="379417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2F2EA-4434-4FEE-8B6D-EEA9FE152065}">
      <dsp:nvSpPr>
        <dsp:cNvPr id="0" name=""/>
        <dsp:cNvSpPr/>
      </dsp:nvSpPr>
      <dsp:spPr>
        <a:xfrm>
          <a:off x="1945767" y="2376561"/>
          <a:ext cx="91440" cy="131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840A3-8704-45FB-9AE2-C889E5055555}">
      <dsp:nvSpPr>
        <dsp:cNvPr id="0" name=""/>
        <dsp:cNvSpPr/>
      </dsp:nvSpPr>
      <dsp:spPr>
        <a:xfrm>
          <a:off x="1991487" y="1931294"/>
          <a:ext cx="3035338" cy="131698"/>
        </a:xfrm>
        <a:custGeom>
          <a:avLst/>
          <a:gdLst/>
          <a:ahLst/>
          <a:cxnLst/>
          <a:rect l="0" t="0" r="0" b="0"/>
          <a:pathLst>
            <a:path>
              <a:moveTo>
                <a:pt x="3035338" y="0"/>
              </a:moveTo>
              <a:lnTo>
                <a:pt x="3035338" y="65849"/>
              </a:lnTo>
              <a:lnTo>
                <a:pt x="0" y="65849"/>
              </a:lnTo>
              <a:lnTo>
                <a:pt x="0" y="131698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40A9-0B38-4F3F-BAB3-1579B8247B67}">
      <dsp:nvSpPr>
        <dsp:cNvPr id="0" name=""/>
        <dsp:cNvSpPr/>
      </dsp:nvSpPr>
      <dsp:spPr>
        <a:xfrm>
          <a:off x="2671929" y="1040761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15"/>
              </a:lnTo>
              <a:lnTo>
                <a:pt x="2354896" y="511115"/>
              </a:lnTo>
              <a:lnTo>
                <a:pt x="2354896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3BD3B-C525-424B-BD12-BE30FB8A502A}">
      <dsp:nvSpPr>
        <dsp:cNvPr id="0" name=""/>
        <dsp:cNvSpPr/>
      </dsp:nvSpPr>
      <dsp:spPr>
        <a:xfrm>
          <a:off x="825013" y="1931294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10F2A-D80D-447A-B685-563170CEF3DC}">
      <dsp:nvSpPr>
        <dsp:cNvPr id="0" name=""/>
        <dsp:cNvSpPr/>
      </dsp:nvSpPr>
      <dsp:spPr>
        <a:xfrm>
          <a:off x="825013" y="1931294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B2E33-A9AB-4680-98CD-FB859C1EB496}">
      <dsp:nvSpPr>
        <dsp:cNvPr id="0" name=""/>
        <dsp:cNvSpPr/>
      </dsp:nvSpPr>
      <dsp:spPr>
        <a:xfrm>
          <a:off x="1075868" y="1040761"/>
          <a:ext cx="1596061" cy="576965"/>
        </a:xfrm>
        <a:custGeom>
          <a:avLst/>
          <a:gdLst/>
          <a:ahLst/>
          <a:cxnLst/>
          <a:rect l="0" t="0" r="0" b="0"/>
          <a:pathLst>
            <a:path>
              <a:moveTo>
                <a:pt x="1596061" y="0"/>
              </a:moveTo>
              <a:lnTo>
                <a:pt x="1596061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35515-D9C7-4FCC-A1EF-C7CEEAA13FD8}">
      <dsp:nvSpPr>
        <dsp:cNvPr id="0" name=""/>
        <dsp:cNvSpPr/>
      </dsp:nvSpPr>
      <dsp:spPr>
        <a:xfrm>
          <a:off x="66179" y="1931294"/>
          <a:ext cx="94070" cy="7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49"/>
              </a:lnTo>
              <a:lnTo>
                <a:pt x="94070" y="73374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30752-054E-449C-AB01-41C79131B9A9}">
      <dsp:nvSpPr>
        <dsp:cNvPr id="0" name=""/>
        <dsp:cNvSpPr/>
      </dsp:nvSpPr>
      <dsp:spPr>
        <a:xfrm>
          <a:off x="66179" y="1931294"/>
          <a:ext cx="94070" cy="2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2"/>
              </a:lnTo>
              <a:lnTo>
                <a:pt x="94070" y="288482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512FE-28F4-43C2-A335-632FC11B9B4A}">
      <dsp:nvSpPr>
        <dsp:cNvPr id="0" name=""/>
        <dsp:cNvSpPr/>
      </dsp:nvSpPr>
      <dsp:spPr>
        <a:xfrm>
          <a:off x="317033" y="1040761"/>
          <a:ext cx="2354896" cy="576965"/>
        </a:xfrm>
        <a:custGeom>
          <a:avLst/>
          <a:gdLst/>
          <a:ahLst/>
          <a:cxnLst/>
          <a:rect l="0" t="0" r="0" b="0"/>
          <a:pathLst>
            <a:path>
              <a:moveTo>
                <a:pt x="2354896" y="0"/>
              </a:moveTo>
              <a:lnTo>
                <a:pt x="2354896" y="511115"/>
              </a:lnTo>
              <a:lnTo>
                <a:pt x="0" y="511115"/>
              </a:lnTo>
              <a:lnTo>
                <a:pt x="0" y="57696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E4045-EC5C-4125-A1AB-4AAEF97FD25C}">
      <dsp:nvSpPr>
        <dsp:cNvPr id="0" name=""/>
        <dsp:cNvSpPr/>
      </dsp:nvSpPr>
      <dsp:spPr>
        <a:xfrm>
          <a:off x="2358361" y="727193"/>
          <a:ext cx="627136" cy="313568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AVP</a:t>
          </a:r>
        </a:p>
      </dsp:txBody>
      <dsp:txXfrm>
        <a:off x="2358361" y="727193"/>
        <a:ext cx="627136" cy="313568"/>
      </dsp:txXfrm>
    </dsp:sp>
    <dsp:sp modelId="{38367CCF-8B77-4141-9450-A78DFA91E57F}">
      <dsp:nvSpPr>
        <dsp:cNvPr id="0" name=""/>
        <dsp:cNvSpPr/>
      </dsp:nvSpPr>
      <dsp:spPr>
        <a:xfrm>
          <a:off x="3465" y="1617726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EHS</a:t>
          </a:r>
        </a:p>
      </dsp:txBody>
      <dsp:txXfrm>
        <a:off x="3465" y="1617726"/>
        <a:ext cx="627136" cy="313568"/>
      </dsp:txXfrm>
    </dsp:sp>
    <dsp:sp modelId="{2368E114-9676-4344-A55E-6B0A7BE549F5}">
      <dsp:nvSpPr>
        <dsp:cNvPr id="0" name=""/>
        <dsp:cNvSpPr/>
      </dsp:nvSpPr>
      <dsp:spPr>
        <a:xfrm>
          <a:off x="160249" y="2062993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249" y="2062993"/>
        <a:ext cx="627136" cy="313568"/>
      </dsp:txXfrm>
    </dsp:sp>
    <dsp:sp modelId="{D9121A4A-FA55-4158-A116-974D54067D0E}">
      <dsp:nvSpPr>
        <dsp:cNvPr id="0" name=""/>
        <dsp:cNvSpPr/>
      </dsp:nvSpPr>
      <dsp:spPr>
        <a:xfrm>
          <a:off x="160249" y="2508259"/>
          <a:ext cx="627136" cy="313568"/>
        </a:xfrm>
        <a:prstGeom prst="rect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249" y="2508259"/>
        <a:ext cx="627136" cy="313568"/>
      </dsp:txXfrm>
    </dsp:sp>
    <dsp:sp modelId="{DD0E7C2C-5C79-44DC-B10D-5F3734C01B9A}">
      <dsp:nvSpPr>
        <dsp:cNvPr id="0" name=""/>
        <dsp:cNvSpPr/>
      </dsp:nvSpPr>
      <dsp:spPr>
        <a:xfrm>
          <a:off x="762300" y="1617726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MP</a:t>
          </a:r>
        </a:p>
      </dsp:txBody>
      <dsp:txXfrm>
        <a:off x="762300" y="1617726"/>
        <a:ext cx="627136" cy="313568"/>
      </dsp:txXfrm>
    </dsp:sp>
    <dsp:sp modelId="{7796857D-227E-4FB7-A57A-D7042356B05F}">
      <dsp:nvSpPr>
        <dsp:cNvPr id="0" name=""/>
        <dsp:cNvSpPr/>
      </dsp:nvSpPr>
      <dsp:spPr>
        <a:xfrm>
          <a:off x="919084" y="2062993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19084" y="2062993"/>
        <a:ext cx="627136" cy="313568"/>
      </dsp:txXfrm>
    </dsp:sp>
    <dsp:sp modelId="{0FC8E509-FFCD-40C4-B88A-47374B3D1090}">
      <dsp:nvSpPr>
        <dsp:cNvPr id="0" name=""/>
        <dsp:cNvSpPr/>
      </dsp:nvSpPr>
      <dsp:spPr>
        <a:xfrm>
          <a:off x="919084" y="2508259"/>
          <a:ext cx="627136" cy="313568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19084" y="2508259"/>
        <a:ext cx="627136" cy="313568"/>
      </dsp:txXfrm>
    </dsp:sp>
    <dsp:sp modelId="{28E151CF-0C0D-495A-A186-3F0E32BF8865}">
      <dsp:nvSpPr>
        <dsp:cNvPr id="0" name=""/>
        <dsp:cNvSpPr/>
      </dsp:nvSpPr>
      <dsp:spPr>
        <a:xfrm>
          <a:off x="4713257" y="16177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M&amp;O</a:t>
          </a: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13257" y="1617726"/>
        <a:ext cx="627136" cy="313568"/>
      </dsp:txXfrm>
    </dsp:sp>
    <dsp:sp modelId="{33D77290-7A54-45D1-BCC9-E9F356A83DF7}">
      <dsp:nvSpPr>
        <dsp:cNvPr id="0" name=""/>
        <dsp:cNvSpPr/>
      </dsp:nvSpPr>
      <dsp:spPr>
        <a:xfrm>
          <a:off x="1677919" y="20629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77919" y="2062993"/>
        <a:ext cx="627136" cy="313568"/>
      </dsp:txXfrm>
    </dsp:sp>
    <dsp:sp modelId="{97CF3EED-86A7-485D-9F64-3091B81B3AD8}">
      <dsp:nvSpPr>
        <dsp:cNvPr id="0" name=""/>
        <dsp:cNvSpPr/>
      </dsp:nvSpPr>
      <dsp:spPr>
        <a:xfrm>
          <a:off x="1677919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77919" y="2508259"/>
        <a:ext cx="627136" cy="313568"/>
      </dsp:txXfrm>
    </dsp:sp>
    <dsp:sp modelId="{F3EA4DCD-8B0C-4BF9-801D-3118AEB9CE72}">
      <dsp:nvSpPr>
        <dsp:cNvPr id="0" name=""/>
        <dsp:cNvSpPr/>
      </dsp:nvSpPr>
      <dsp:spPr>
        <a:xfrm>
          <a:off x="1298501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98501" y="2953526"/>
        <a:ext cx="627136" cy="313568"/>
      </dsp:txXfrm>
    </dsp:sp>
    <dsp:sp modelId="{8D3881C2-B833-410B-BDBF-61CCC169765A}">
      <dsp:nvSpPr>
        <dsp:cNvPr id="0" name=""/>
        <dsp:cNvSpPr/>
      </dsp:nvSpPr>
      <dsp:spPr>
        <a:xfrm>
          <a:off x="1298501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98501" y="3398793"/>
        <a:ext cx="627136" cy="313568"/>
      </dsp:txXfrm>
    </dsp:sp>
    <dsp:sp modelId="{46C52E34-6629-4E78-894C-67A6788D2135}">
      <dsp:nvSpPr>
        <dsp:cNvPr id="0" name=""/>
        <dsp:cNvSpPr/>
      </dsp:nvSpPr>
      <dsp:spPr>
        <a:xfrm>
          <a:off x="1455285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55285" y="3844059"/>
        <a:ext cx="627136" cy="313568"/>
      </dsp:txXfrm>
    </dsp:sp>
    <dsp:sp modelId="{5A2634DD-E2AD-475C-8218-E76D810D6263}">
      <dsp:nvSpPr>
        <dsp:cNvPr id="0" name=""/>
        <dsp:cNvSpPr/>
      </dsp:nvSpPr>
      <dsp:spPr>
        <a:xfrm>
          <a:off x="2057336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7336" y="2953526"/>
        <a:ext cx="627136" cy="313568"/>
      </dsp:txXfrm>
    </dsp:sp>
    <dsp:sp modelId="{B505373E-D4D1-4976-BE76-5E2D5DBB6129}">
      <dsp:nvSpPr>
        <dsp:cNvPr id="0" name=""/>
        <dsp:cNvSpPr/>
      </dsp:nvSpPr>
      <dsp:spPr>
        <a:xfrm>
          <a:off x="2057336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7336" y="3398793"/>
        <a:ext cx="627136" cy="313568"/>
      </dsp:txXfrm>
    </dsp:sp>
    <dsp:sp modelId="{71711E40-CD00-4C34-BACF-43B9021CB642}">
      <dsp:nvSpPr>
        <dsp:cNvPr id="0" name=""/>
        <dsp:cNvSpPr/>
      </dsp:nvSpPr>
      <dsp:spPr>
        <a:xfrm>
          <a:off x="2214120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14120" y="3844059"/>
        <a:ext cx="627136" cy="313568"/>
      </dsp:txXfrm>
    </dsp:sp>
    <dsp:sp modelId="{F4675DAE-FD45-4442-B68E-79223DB39BC1}">
      <dsp:nvSpPr>
        <dsp:cNvPr id="0" name=""/>
        <dsp:cNvSpPr/>
      </dsp:nvSpPr>
      <dsp:spPr>
        <a:xfrm>
          <a:off x="3195588" y="20629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95588" y="2062993"/>
        <a:ext cx="627136" cy="313568"/>
      </dsp:txXfrm>
    </dsp:sp>
    <dsp:sp modelId="{D149F0C6-4EAA-432F-8E43-343CE34E4FD5}">
      <dsp:nvSpPr>
        <dsp:cNvPr id="0" name=""/>
        <dsp:cNvSpPr/>
      </dsp:nvSpPr>
      <dsp:spPr>
        <a:xfrm>
          <a:off x="2816171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16171" y="2508259"/>
        <a:ext cx="627136" cy="313568"/>
      </dsp:txXfrm>
    </dsp:sp>
    <dsp:sp modelId="{D5E68D44-91C7-47C0-9AB1-D7F3D9C70011}">
      <dsp:nvSpPr>
        <dsp:cNvPr id="0" name=""/>
        <dsp:cNvSpPr/>
      </dsp:nvSpPr>
      <dsp:spPr>
        <a:xfrm>
          <a:off x="2816171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16171" y="2953526"/>
        <a:ext cx="627136" cy="313568"/>
      </dsp:txXfrm>
    </dsp:sp>
    <dsp:sp modelId="{4A0266E1-F0F4-4539-B195-92822F2D4FEB}">
      <dsp:nvSpPr>
        <dsp:cNvPr id="0" name=""/>
        <dsp:cNvSpPr/>
      </dsp:nvSpPr>
      <dsp:spPr>
        <a:xfrm>
          <a:off x="2816171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16171" y="3398793"/>
        <a:ext cx="627136" cy="313568"/>
      </dsp:txXfrm>
    </dsp:sp>
    <dsp:sp modelId="{A35218CC-AD6C-487B-8C6F-D40C15E3987F}">
      <dsp:nvSpPr>
        <dsp:cNvPr id="0" name=""/>
        <dsp:cNvSpPr/>
      </dsp:nvSpPr>
      <dsp:spPr>
        <a:xfrm>
          <a:off x="2972955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72955" y="3844059"/>
        <a:ext cx="627136" cy="313568"/>
      </dsp:txXfrm>
    </dsp:sp>
    <dsp:sp modelId="{937B624E-8AC2-4ECE-9B9A-EBF27C75EA4B}">
      <dsp:nvSpPr>
        <dsp:cNvPr id="0" name=""/>
        <dsp:cNvSpPr/>
      </dsp:nvSpPr>
      <dsp:spPr>
        <a:xfrm>
          <a:off x="3575005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75005" y="2508259"/>
        <a:ext cx="627136" cy="313568"/>
      </dsp:txXfrm>
    </dsp:sp>
    <dsp:sp modelId="{39B315AC-4688-4C35-BCE9-FD8DC8E74857}">
      <dsp:nvSpPr>
        <dsp:cNvPr id="0" name=""/>
        <dsp:cNvSpPr/>
      </dsp:nvSpPr>
      <dsp:spPr>
        <a:xfrm>
          <a:off x="3575005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75005" y="2953526"/>
        <a:ext cx="627136" cy="313568"/>
      </dsp:txXfrm>
    </dsp:sp>
    <dsp:sp modelId="{88FB64FC-6668-42F5-A78B-B3E66A3B833F}">
      <dsp:nvSpPr>
        <dsp:cNvPr id="0" name=""/>
        <dsp:cNvSpPr/>
      </dsp:nvSpPr>
      <dsp:spPr>
        <a:xfrm>
          <a:off x="3575005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75005" y="3398793"/>
        <a:ext cx="627136" cy="313568"/>
      </dsp:txXfrm>
    </dsp:sp>
    <dsp:sp modelId="{528C347B-20C3-4447-8588-0B0678C9C2F9}">
      <dsp:nvSpPr>
        <dsp:cNvPr id="0" name=""/>
        <dsp:cNvSpPr/>
      </dsp:nvSpPr>
      <dsp:spPr>
        <a:xfrm>
          <a:off x="3731789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31789" y="3844059"/>
        <a:ext cx="627136" cy="313568"/>
      </dsp:txXfrm>
    </dsp:sp>
    <dsp:sp modelId="{7ECB1CAE-3B3F-4743-B2A2-DDEC057FE5BB}">
      <dsp:nvSpPr>
        <dsp:cNvPr id="0" name=""/>
        <dsp:cNvSpPr/>
      </dsp:nvSpPr>
      <dsp:spPr>
        <a:xfrm>
          <a:off x="4713257" y="20629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13257" y="2062993"/>
        <a:ext cx="627136" cy="313568"/>
      </dsp:txXfrm>
    </dsp:sp>
    <dsp:sp modelId="{E7E085C5-EE76-4BDB-8213-5FF676D04AFC}">
      <dsp:nvSpPr>
        <dsp:cNvPr id="0" name=""/>
        <dsp:cNvSpPr/>
      </dsp:nvSpPr>
      <dsp:spPr>
        <a:xfrm>
          <a:off x="4333840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3840" y="2508259"/>
        <a:ext cx="627136" cy="313568"/>
      </dsp:txXfrm>
    </dsp:sp>
    <dsp:sp modelId="{F4AFC9AF-37E8-40D1-823D-ADF962333955}">
      <dsp:nvSpPr>
        <dsp:cNvPr id="0" name=""/>
        <dsp:cNvSpPr/>
      </dsp:nvSpPr>
      <dsp:spPr>
        <a:xfrm>
          <a:off x="4333840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3840" y="2953526"/>
        <a:ext cx="627136" cy="313568"/>
      </dsp:txXfrm>
    </dsp:sp>
    <dsp:sp modelId="{3E140737-A7F0-4158-B360-8F897795027B}">
      <dsp:nvSpPr>
        <dsp:cNvPr id="0" name=""/>
        <dsp:cNvSpPr/>
      </dsp:nvSpPr>
      <dsp:spPr>
        <a:xfrm>
          <a:off x="4333840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3840" y="3398793"/>
        <a:ext cx="627136" cy="313568"/>
      </dsp:txXfrm>
    </dsp:sp>
    <dsp:sp modelId="{0463B13F-05B2-43BD-82A0-7481C6C9ECB8}">
      <dsp:nvSpPr>
        <dsp:cNvPr id="0" name=""/>
        <dsp:cNvSpPr/>
      </dsp:nvSpPr>
      <dsp:spPr>
        <a:xfrm>
          <a:off x="4490624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90624" y="3844059"/>
        <a:ext cx="627136" cy="313568"/>
      </dsp:txXfrm>
    </dsp:sp>
    <dsp:sp modelId="{16DD6977-7F33-4A99-ACFE-2D59D3FC986C}">
      <dsp:nvSpPr>
        <dsp:cNvPr id="0" name=""/>
        <dsp:cNvSpPr/>
      </dsp:nvSpPr>
      <dsp:spPr>
        <a:xfrm>
          <a:off x="5092675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2675" y="2508259"/>
        <a:ext cx="627136" cy="313568"/>
      </dsp:txXfrm>
    </dsp:sp>
    <dsp:sp modelId="{94C977BE-40E9-45E3-8EF6-69EAF9607429}">
      <dsp:nvSpPr>
        <dsp:cNvPr id="0" name=""/>
        <dsp:cNvSpPr/>
      </dsp:nvSpPr>
      <dsp:spPr>
        <a:xfrm>
          <a:off x="5092675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2675" y="2953526"/>
        <a:ext cx="627136" cy="313568"/>
      </dsp:txXfrm>
    </dsp:sp>
    <dsp:sp modelId="{6F221AB8-1E26-43D6-8734-79492FC9A1AB}">
      <dsp:nvSpPr>
        <dsp:cNvPr id="0" name=""/>
        <dsp:cNvSpPr/>
      </dsp:nvSpPr>
      <dsp:spPr>
        <a:xfrm>
          <a:off x="5092675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2675" y="3398793"/>
        <a:ext cx="627136" cy="313568"/>
      </dsp:txXfrm>
    </dsp:sp>
    <dsp:sp modelId="{47BD8BE6-C7D6-4081-9076-C8122F1A5B1C}">
      <dsp:nvSpPr>
        <dsp:cNvPr id="0" name=""/>
        <dsp:cNvSpPr/>
      </dsp:nvSpPr>
      <dsp:spPr>
        <a:xfrm>
          <a:off x="5249459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49459" y="3844059"/>
        <a:ext cx="627136" cy="313568"/>
      </dsp:txXfrm>
    </dsp:sp>
    <dsp:sp modelId="{E03537B0-2253-44DE-9EA2-849B42652D4E}">
      <dsp:nvSpPr>
        <dsp:cNvPr id="0" name=""/>
        <dsp:cNvSpPr/>
      </dsp:nvSpPr>
      <dsp:spPr>
        <a:xfrm>
          <a:off x="6230927" y="20629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230927" y="2062993"/>
        <a:ext cx="627136" cy="313568"/>
      </dsp:txXfrm>
    </dsp:sp>
    <dsp:sp modelId="{A1CB1A20-BB62-4D85-9719-A70AF61001B7}">
      <dsp:nvSpPr>
        <dsp:cNvPr id="0" name=""/>
        <dsp:cNvSpPr/>
      </dsp:nvSpPr>
      <dsp:spPr>
        <a:xfrm>
          <a:off x="5851510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851510" y="2508259"/>
        <a:ext cx="627136" cy="313568"/>
      </dsp:txXfrm>
    </dsp:sp>
    <dsp:sp modelId="{75642253-DBFB-45B1-8FFC-85BF49D6482C}">
      <dsp:nvSpPr>
        <dsp:cNvPr id="0" name=""/>
        <dsp:cNvSpPr/>
      </dsp:nvSpPr>
      <dsp:spPr>
        <a:xfrm>
          <a:off x="5851510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851510" y="2953526"/>
        <a:ext cx="627136" cy="313568"/>
      </dsp:txXfrm>
    </dsp:sp>
    <dsp:sp modelId="{A1793FF3-5FFA-4DDC-99F3-4CC8097F5B14}">
      <dsp:nvSpPr>
        <dsp:cNvPr id="0" name=""/>
        <dsp:cNvSpPr/>
      </dsp:nvSpPr>
      <dsp:spPr>
        <a:xfrm>
          <a:off x="5851510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851510" y="3398793"/>
        <a:ext cx="627136" cy="313568"/>
      </dsp:txXfrm>
    </dsp:sp>
    <dsp:sp modelId="{8BE4CEB3-053C-461F-BE34-B54EC196D4E3}">
      <dsp:nvSpPr>
        <dsp:cNvPr id="0" name=""/>
        <dsp:cNvSpPr/>
      </dsp:nvSpPr>
      <dsp:spPr>
        <a:xfrm>
          <a:off x="6008294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08294" y="3844059"/>
        <a:ext cx="627136" cy="313568"/>
      </dsp:txXfrm>
    </dsp:sp>
    <dsp:sp modelId="{566FF1F7-8834-44F0-934A-E0EEB70C441B}">
      <dsp:nvSpPr>
        <dsp:cNvPr id="0" name=""/>
        <dsp:cNvSpPr/>
      </dsp:nvSpPr>
      <dsp:spPr>
        <a:xfrm>
          <a:off x="6610344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10344" y="2508259"/>
        <a:ext cx="627136" cy="313568"/>
      </dsp:txXfrm>
    </dsp:sp>
    <dsp:sp modelId="{A4D6BBC4-5A7F-4C33-917B-4A9A68253663}">
      <dsp:nvSpPr>
        <dsp:cNvPr id="0" name=""/>
        <dsp:cNvSpPr/>
      </dsp:nvSpPr>
      <dsp:spPr>
        <a:xfrm>
          <a:off x="6610344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10344" y="2953526"/>
        <a:ext cx="627136" cy="313568"/>
      </dsp:txXfrm>
    </dsp:sp>
    <dsp:sp modelId="{F41852D1-7456-46F8-88EE-737C77C0AA5B}">
      <dsp:nvSpPr>
        <dsp:cNvPr id="0" name=""/>
        <dsp:cNvSpPr/>
      </dsp:nvSpPr>
      <dsp:spPr>
        <a:xfrm>
          <a:off x="6610344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10344" y="3398793"/>
        <a:ext cx="627136" cy="313568"/>
      </dsp:txXfrm>
    </dsp:sp>
    <dsp:sp modelId="{B11A2F39-7900-4C9C-9025-CD291048B804}">
      <dsp:nvSpPr>
        <dsp:cNvPr id="0" name=""/>
        <dsp:cNvSpPr/>
      </dsp:nvSpPr>
      <dsp:spPr>
        <a:xfrm>
          <a:off x="6767128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767128" y="3844059"/>
        <a:ext cx="627136" cy="313568"/>
      </dsp:txXfrm>
    </dsp:sp>
    <dsp:sp modelId="{4F3F1F59-04B1-4A38-9549-E7FF4DD4DFEB}">
      <dsp:nvSpPr>
        <dsp:cNvPr id="0" name=""/>
        <dsp:cNvSpPr/>
      </dsp:nvSpPr>
      <dsp:spPr>
        <a:xfrm>
          <a:off x="7748596" y="20629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48596" y="2062993"/>
        <a:ext cx="627136" cy="313568"/>
      </dsp:txXfrm>
    </dsp:sp>
    <dsp:sp modelId="{1B006F8B-1CB5-42B1-96F1-165840093A23}">
      <dsp:nvSpPr>
        <dsp:cNvPr id="0" name=""/>
        <dsp:cNvSpPr/>
      </dsp:nvSpPr>
      <dsp:spPr>
        <a:xfrm>
          <a:off x="7369179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9179" y="2508259"/>
        <a:ext cx="627136" cy="313568"/>
      </dsp:txXfrm>
    </dsp:sp>
    <dsp:sp modelId="{BC9B15E4-EDAC-4B69-AA1D-CF681CE64EC9}">
      <dsp:nvSpPr>
        <dsp:cNvPr id="0" name=""/>
        <dsp:cNvSpPr/>
      </dsp:nvSpPr>
      <dsp:spPr>
        <a:xfrm>
          <a:off x="7369179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9179" y="2953526"/>
        <a:ext cx="627136" cy="313568"/>
      </dsp:txXfrm>
    </dsp:sp>
    <dsp:sp modelId="{4D4FD729-D0EC-4148-B754-3003B9CDAF95}">
      <dsp:nvSpPr>
        <dsp:cNvPr id="0" name=""/>
        <dsp:cNvSpPr/>
      </dsp:nvSpPr>
      <dsp:spPr>
        <a:xfrm>
          <a:off x="7369179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69179" y="3398793"/>
        <a:ext cx="627136" cy="313568"/>
      </dsp:txXfrm>
    </dsp:sp>
    <dsp:sp modelId="{B921874F-14FD-46C1-8CFE-177383D36FE6}">
      <dsp:nvSpPr>
        <dsp:cNvPr id="0" name=""/>
        <dsp:cNvSpPr/>
      </dsp:nvSpPr>
      <dsp:spPr>
        <a:xfrm>
          <a:off x="7525963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525963" y="3844059"/>
        <a:ext cx="627136" cy="313568"/>
      </dsp:txXfrm>
    </dsp:sp>
    <dsp:sp modelId="{54EF76FC-C027-4F69-B243-F2ADE4DC1A08}">
      <dsp:nvSpPr>
        <dsp:cNvPr id="0" name=""/>
        <dsp:cNvSpPr/>
      </dsp:nvSpPr>
      <dsp:spPr>
        <a:xfrm>
          <a:off x="8128014" y="2508259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28014" y="2508259"/>
        <a:ext cx="627136" cy="313568"/>
      </dsp:txXfrm>
    </dsp:sp>
    <dsp:sp modelId="{7E01AE1E-A981-4BAC-A578-4C0C1C65297E}">
      <dsp:nvSpPr>
        <dsp:cNvPr id="0" name=""/>
        <dsp:cNvSpPr/>
      </dsp:nvSpPr>
      <dsp:spPr>
        <a:xfrm>
          <a:off x="8128014" y="2953526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28014" y="2953526"/>
        <a:ext cx="627136" cy="313568"/>
      </dsp:txXfrm>
    </dsp:sp>
    <dsp:sp modelId="{4BDC109A-5966-49E4-9757-CFF0F464BF13}">
      <dsp:nvSpPr>
        <dsp:cNvPr id="0" name=""/>
        <dsp:cNvSpPr/>
      </dsp:nvSpPr>
      <dsp:spPr>
        <a:xfrm>
          <a:off x="8128014" y="3398793"/>
          <a:ext cx="627136" cy="31356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28014" y="3398793"/>
        <a:ext cx="627136" cy="313568"/>
      </dsp:txXfrm>
    </dsp:sp>
    <dsp:sp modelId="{FB63FAEA-1A1B-4074-91BF-DCB5BD16F261}">
      <dsp:nvSpPr>
        <dsp:cNvPr id="0" name=""/>
        <dsp:cNvSpPr/>
      </dsp:nvSpPr>
      <dsp:spPr>
        <a:xfrm>
          <a:off x="8284798" y="3844059"/>
          <a:ext cx="627136" cy="313568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284798" y="3844059"/>
        <a:ext cx="627136" cy="313568"/>
      </dsp:txXfrm>
    </dsp:sp>
    <dsp:sp modelId="{7BD18BFE-CC35-40AF-AD95-52FC531273D3}">
      <dsp:nvSpPr>
        <dsp:cNvPr id="0" name=""/>
        <dsp:cNvSpPr/>
      </dsp:nvSpPr>
      <dsp:spPr>
        <a:xfrm>
          <a:off x="1978944" y="1172459"/>
          <a:ext cx="627136" cy="313568"/>
        </a:xfrm>
        <a:prstGeom prst="rect">
          <a:avLst/>
        </a:prstGeo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978944" y="1172459"/>
        <a:ext cx="627136" cy="31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8AC22B-009A-4DA7-BE62-241E514791AC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C3502F-7270-4B13-B988-40F9D547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02F-7270-4B13-B988-40F9D5475A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3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02F-7270-4B13-B988-40F9D5475A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Chain of Command</a:t>
            </a:r>
          </a:p>
          <a:p>
            <a:r>
              <a:rPr lang="en-US" dirty="0" smtClean="0"/>
              <a:t>Check with Supervisor</a:t>
            </a:r>
          </a:p>
          <a:p>
            <a:r>
              <a:rPr lang="en-US" dirty="0" smtClean="0"/>
              <a:t>Check with Their Supervisor</a:t>
            </a:r>
          </a:p>
          <a:p>
            <a:r>
              <a:rPr lang="en-US" dirty="0" smtClean="0"/>
              <a:t>Director – Mary then me, then Mitch,</a:t>
            </a:r>
          </a:p>
          <a:p>
            <a:r>
              <a:rPr lang="en-US" dirty="0" smtClean="0"/>
              <a:t>Then OSHA (PESH)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02F-7270-4B13-B988-40F9D5475A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2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02F-7270-4B13-B988-40F9D5475A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02F-7270-4B13-B988-40F9D5475AC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46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12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1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6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4960-158C-4D65-B493-8515D64A85E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8FB306-B05F-4997-8B1D-C11C184B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dep/fatcat/fy15_federal-state_summaries.pdf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wego.edu/facilities-services/programs-and-polici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wego.edu/facilities-services/environmental-health-and-safe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SUNY Oswego Summer Staff</a:t>
            </a:r>
          </a:p>
        </p:txBody>
      </p:sp>
    </p:spTree>
    <p:extLst>
      <p:ext uri="{BB962C8B-B14F-4D97-AF65-F5344CB8AC3E}">
        <p14:creationId xmlns:p14="http://schemas.microsoft.com/office/powerpoint/2010/main" val="1611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Any Questions Understanding SDS?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Regulated by:</a:t>
            </a:r>
          </a:p>
          <a:p>
            <a:pPr lvl="1"/>
            <a:r>
              <a:rPr lang="en-US" dirty="0"/>
              <a:t>OSHA – 29 CFR part 1910.1001</a:t>
            </a:r>
          </a:p>
          <a:p>
            <a:pPr lvl="1"/>
            <a:r>
              <a:rPr lang="en-US" dirty="0"/>
              <a:t>EPA – 40 CFR part 763</a:t>
            </a:r>
          </a:p>
          <a:p>
            <a:pPr lvl="1"/>
            <a:r>
              <a:rPr lang="en-US" dirty="0"/>
              <a:t>DOT – 49 CFR part 173</a:t>
            </a:r>
          </a:p>
          <a:p>
            <a:pPr lvl="1"/>
            <a:r>
              <a:rPr lang="en-US" dirty="0"/>
              <a:t>DEC – 6 NYCRR part 364</a:t>
            </a:r>
          </a:p>
          <a:p>
            <a:pPr lvl="1">
              <a:buClr>
                <a:srgbClr val="A53010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DOH – 10 NYCRR part 73</a:t>
            </a:r>
            <a:endParaRPr lang="en-US" dirty="0"/>
          </a:p>
          <a:p>
            <a:pPr lvl="1"/>
            <a:r>
              <a:rPr lang="en-US" dirty="0"/>
              <a:t>DOL – 12 NYCRR part 56</a:t>
            </a:r>
          </a:p>
          <a:p>
            <a:endParaRPr lang="en-US" dirty="0"/>
          </a:p>
        </p:txBody>
      </p:sp>
      <p:pic>
        <p:nvPicPr>
          <p:cNvPr id="13314" name="Picture 2" descr="https://upload.wikimedia.org/wikipedia/commons/c/c7/Anthophyllite_asbestos_S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69" y="2125663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Asbestos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91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821" y="372941"/>
            <a:ext cx="8911687" cy="771435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Which of these is Asbestos?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144376"/>
            <a:ext cx="3905975" cy="29174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40" y="1144376"/>
            <a:ext cx="4459146" cy="2991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84" y="3721036"/>
            <a:ext cx="4199902" cy="313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65" y="3721036"/>
            <a:ext cx="4181819" cy="31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</a:t>
            </a:r>
            <a:r>
              <a:rPr lang="en-US" dirty="0"/>
              <a:t>, durable mineral resistant to fire and </a:t>
            </a:r>
            <a:r>
              <a:rPr lang="en-US" dirty="0" smtClean="0"/>
              <a:t>chemicals</a:t>
            </a:r>
          </a:p>
          <a:p>
            <a:r>
              <a:rPr lang="en-US" dirty="0" smtClean="0"/>
              <a:t>Like many facilities built in the late 60’s early 70’s, present in some older buildings on campus</a:t>
            </a:r>
          </a:p>
          <a:p>
            <a:r>
              <a:rPr lang="en-US" dirty="0" smtClean="0"/>
              <a:t>Long term exposure can cause asbestosis, lung cancer, mesothelioma</a:t>
            </a:r>
          </a:p>
          <a:p>
            <a:pPr lvl="1"/>
            <a:r>
              <a:rPr lang="en-US" dirty="0" smtClean="0"/>
              <a:t>Latency period is 15-40 years</a:t>
            </a:r>
          </a:p>
          <a:p>
            <a:r>
              <a:rPr lang="en-US" dirty="0" smtClean="0"/>
              <a:t>We have a management 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Asbestos</a:t>
            </a:r>
            <a:br>
              <a:rPr lang="en-US" b="1" dirty="0" smtClean="0"/>
            </a:br>
            <a:r>
              <a:rPr lang="en-US" b="1" dirty="0" smtClean="0"/>
              <a:t>The Good, The Bad, The Ugly, The Good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9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Regulated in materials &gt; 1% asbestos</a:t>
            </a:r>
          </a:p>
          <a:p>
            <a:pPr lvl="1"/>
            <a:r>
              <a:rPr lang="en-US" dirty="0" smtClean="0"/>
              <a:t>Can only be confirmed in a certified laboratory</a:t>
            </a:r>
          </a:p>
          <a:p>
            <a:r>
              <a:rPr lang="en-US" dirty="0" smtClean="0"/>
              <a:t>Asbestos fiber 100 times smaller than the diameter of a human hair</a:t>
            </a:r>
          </a:p>
          <a:p>
            <a:r>
              <a:rPr lang="en-US" dirty="0" smtClean="0"/>
              <a:t>Can be suspended in the air for up to 3 days</a:t>
            </a:r>
          </a:p>
          <a:p>
            <a:r>
              <a:rPr lang="en-US" dirty="0"/>
              <a:t>If the material is in good condition e.g. sealed, painted, it is not a risk to your health.</a:t>
            </a:r>
          </a:p>
          <a:p>
            <a:r>
              <a:rPr lang="en-US" dirty="0" smtClean="0"/>
              <a:t>Two forms:</a:t>
            </a:r>
          </a:p>
          <a:p>
            <a:pPr lvl="1"/>
            <a:r>
              <a:rPr lang="en-US" dirty="0" smtClean="0"/>
              <a:t>Friable – easily pulverize in you hand (insulation)</a:t>
            </a:r>
          </a:p>
          <a:p>
            <a:pPr lvl="1"/>
            <a:r>
              <a:rPr lang="en-US" dirty="0" smtClean="0"/>
              <a:t>Non-Friable – unable to pulverize in your hand (floor tile)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Asbestos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53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altLang="en-US" b="1" dirty="0"/>
              <a:t>KNOW YOUR SUSPECT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Floor Tiles</a:t>
            </a:r>
          </a:p>
          <a:p>
            <a:r>
              <a:rPr lang="en-US" dirty="0" smtClean="0"/>
              <a:t>Joint Compounds</a:t>
            </a:r>
          </a:p>
          <a:p>
            <a:r>
              <a:rPr lang="en-US" dirty="0" smtClean="0"/>
              <a:t>Ceiling Tiles</a:t>
            </a:r>
          </a:p>
          <a:p>
            <a:r>
              <a:rPr lang="en-US" dirty="0" smtClean="0"/>
              <a:t>Caulk</a:t>
            </a:r>
          </a:p>
          <a:p>
            <a:r>
              <a:rPr lang="en-US" dirty="0" smtClean="0"/>
              <a:t>Spray-on Insulation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Wall and Ceiling Plaster</a:t>
            </a:r>
          </a:p>
          <a:p>
            <a:r>
              <a:rPr lang="en-US" dirty="0" smtClean="0"/>
              <a:t>Mastic (glue)</a:t>
            </a:r>
          </a:p>
          <a:p>
            <a:r>
              <a:rPr lang="en-US" dirty="0" smtClean="0"/>
              <a:t>Roofing materials</a:t>
            </a:r>
          </a:p>
          <a:p>
            <a:r>
              <a:rPr lang="en-US" dirty="0" smtClean="0"/>
              <a:t>Wall and Ceiling Textures</a:t>
            </a:r>
          </a:p>
          <a:p>
            <a:r>
              <a:rPr lang="en-US" dirty="0" smtClean="0"/>
              <a:t>Pipe Insulation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Joint Compound</a:t>
            </a:r>
            <a:endParaRPr lang="en-US" b="1" dirty="0"/>
          </a:p>
        </p:txBody>
      </p:sp>
      <p:pic>
        <p:nvPicPr>
          <p:cNvPr id="2050" name="Picture 2" descr="http://www.buildingacustomhome.com/images/sheetrock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94" y="2049378"/>
            <a:ext cx="5390148" cy="44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Spray-on Fireproofing</a:t>
            </a:r>
            <a:endParaRPr lang="en-US" b="1" dirty="0"/>
          </a:p>
        </p:txBody>
      </p:sp>
      <p:pic>
        <p:nvPicPr>
          <p:cNvPr id="1026" name="Picture 2" descr="http://dciflooring.com/wp-content/uploads/2016/03/sprayconte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4" y="2066947"/>
            <a:ext cx="5800436" cy="41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Signage</a:t>
            </a:r>
            <a:endParaRPr lang="en-US" b="1" dirty="0"/>
          </a:p>
        </p:txBody>
      </p:sp>
      <p:pic>
        <p:nvPicPr>
          <p:cNvPr id="5" name="Content Placeholder 3" descr="http://farm5.static.flickr.com/4152/5119152772_73d49c64d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7407" y="2125663"/>
            <a:ext cx="4882697" cy="3778250"/>
          </a:xfrm>
        </p:spPr>
      </p:pic>
      <p:pic>
        <p:nvPicPr>
          <p:cNvPr id="6" name="Content Placeholder 3" descr="http://farm6.static.flickr.com/5123/5313927441_ebcdcab074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1150" y="2125663"/>
            <a:ext cx="2833687" cy="3778250"/>
          </a:xfrm>
        </p:spPr>
      </p:pic>
    </p:spTree>
    <p:extLst>
      <p:ext uri="{BB962C8B-B14F-4D97-AF65-F5344CB8AC3E}">
        <p14:creationId xmlns:p14="http://schemas.microsoft.com/office/powerpoint/2010/main" val="23799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/>
              <a:t>Custodial Cleaning Activities</a:t>
            </a:r>
            <a:br>
              <a:rPr lang="en-US" b="1" dirty="0"/>
            </a:br>
            <a:r>
              <a:rPr lang="en-US" b="1" dirty="0"/>
              <a:t>Floors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Allowed</a:t>
            </a:r>
          </a:p>
          <a:p>
            <a:pPr lvl="1"/>
            <a:r>
              <a:rPr lang="en-US" dirty="0" smtClean="0"/>
              <a:t>Wet scraping wax removal</a:t>
            </a:r>
          </a:p>
          <a:p>
            <a:pPr lvl="1"/>
            <a:r>
              <a:rPr lang="en-US" dirty="0" smtClean="0"/>
              <a:t>Wet stripping/buffing</a:t>
            </a:r>
          </a:p>
          <a:p>
            <a:pPr lvl="1"/>
            <a:r>
              <a:rPr lang="en-US" dirty="0" smtClean="0"/>
              <a:t>Waxing</a:t>
            </a:r>
          </a:p>
          <a:p>
            <a:pPr lvl="1"/>
            <a:endParaRPr lang="en-US" dirty="0"/>
          </a:p>
          <a:p>
            <a:r>
              <a:rPr lang="en-US" dirty="0" smtClean="0"/>
              <a:t>NOT Allowed</a:t>
            </a:r>
          </a:p>
          <a:p>
            <a:pPr lvl="1"/>
            <a:r>
              <a:rPr lang="en-US" dirty="0" smtClean="0"/>
              <a:t>Dry buffing</a:t>
            </a:r>
          </a:p>
          <a:p>
            <a:pPr lvl="1"/>
            <a:r>
              <a:rPr lang="en-US" dirty="0"/>
              <a:t>Sanding, cutting, grinding</a:t>
            </a:r>
          </a:p>
          <a:p>
            <a:pPr lvl="1"/>
            <a:r>
              <a:rPr lang="en-US" dirty="0" smtClean="0"/>
              <a:t>Removal of loose tiles (STOP: Contact Supervisor)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52" y="2445760"/>
            <a:ext cx="4202084" cy="31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Hazard Communication</a:t>
            </a:r>
          </a:p>
          <a:p>
            <a:r>
              <a:rPr lang="en-US" dirty="0" smtClean="0"/>
              <a:t>(Material) Safety Data Sheets</a:t>
            </a:r>
          </a:p>
          <a:p>
            <a:r>
              <a:rPr lang="en-US" dirty="0" smtClean="0"/>
              <a:t>Asbestos</a:t>
            </a:r>
          </a:p>
          <a:p>
            <a:r>
              <a:rPr lang="en-US" dirty="0" smtClean="0"/>
              <a:t>Personal Protective Equipment</a:t>
            </a:r>
          </a:p>
          <a:p>
            <a:r>
              <a:rPr lang="en-US" dirty="0" smtClean="0"/>
              <a:t>Fire Safety</a:t>
            </a:r>
          </a:p>
          <a:p>
            <a:r>
              <a:rPr lang="en-US" dirty="0" smtClean="0"/>
              <a:t>Heat Stress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3076" y="2126222"/>
            <a:ext cx="4601535" cy="3777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Confined Space</a:t>
            </a:r>
          </a:p>
          <a:p>
            <a:r>
              <a:rPr lang="en-US" dirty="0" smtClean="0"/>
              <a:t>Lockout/ Tag Out</a:t>
            </a:r>
          </a:p>
          <a:p>
            <a:r>
              <a:rPr lang="en-US" dirty="0" smtClean="0"/>
              <a:t>Fall Protection/Ladders/Scaffolds </a:t>
            </a:r>
          </a:p>
          <a:p>
            <a:r>
              <a:rPr lang="en-US" dirty="0" smtClean="0"/>
              <a:t>Slips, Trips, Falls</a:t>
            </a:r>
          </a:p>
          <a:p>
            <a:r>
              <a:rPr lang="en-US" dirty="0"/>
              <a:t>Bloodbourne Pathogens</a:t>
            </a:r>
          </a:p>
          <a:p>
            <a:r>
              <a:rPr lang="en-US" dirty="0" smtClean="0"/>
              <a:t>General &amp; Questions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900" dirty="0">
                <a:hlinkClick r:id="rId2"/>
              </a:rPr>
              <a:t>https://www.osha.gov/dep/fatcat/fy15_federal-state_summaries.pdf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/>
              <a:t>Custodial Cleaning Activities</a:t>
            </a:r>
            <a:br>
              <a:rPr lang="en-US" b="1" dirty="0"/>
            </a:br>
            <a:r>
              <a:rPr lang="en-US" b="1" dirty="0" smtClean="0"/>
              <a:t>Textured Ceilings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Allowed</a:t>
            </a:r>
          </a:p>
          <a:p>
            <a:pPr lvl="1"/>
            <a:r>
              <a:rPr lang="en-US" dirty="0" smtClean="0"/>
              <a:t>Light wet wash</a:t>
            </a:r>
          </a:p>
          <a:p>
            <a:pPr lvl="1"/>
            <a:r>
              <a:rPr lang="en-US" dirty="0" smtClean="0"/>
              <a:t>Item removal if paint does not lift</a:t>
            </a:r>
          </a:p>
          <a:p>
            <a:pPr lvl="1"/>
            <a:r>
              <a:rPr lang="en-US" dirty="0" smtClean="0"/>
              <a:t>Routine lamp maintenance</a:t>
            </a:r>
          </a:p>
          <a:p>
            <a:pPr lvl="1"/>
            <a:r>
              <a:rPr lang="en-US" dirty="0" smtClean="0"/>
              <a:t>Smoke alarms (</a:t>
            </a:r>
            <a:r>
              <a:rPr lang="en-US" dirty="0" err="1" smtClean="0"/>
              <a:t>Maint</a:t>
            </a:r>
            <a:r>
              <a:rPr lang="en-US" dirty="0" smtClean="0"/>
              <a:t>. team only)</a:t>
            </a:r>
          </a:p>
          <a:p>
            <a:endParaRPr lang="en-US" dirty="0"/>
          </a:p>
          <a:p>
            <a:r>
              <a:rPr lang="en-US" dirty="0" smtClean="0"/>
              <a:t>NOT Allowed</a:t>
            </a:r>
          </a:p>
          <a:p>
            <a:pPr lvl="1"/>
            <a:r>
              <a:rPr lang="en-US" dirty="0" smtClean="0"/>
              <a:t>Scraping loose material (STOP: Contact Supervisor)</a:t>
            </a:r>
          </a:p>
          <a:p>
            <a:pPr lvl="1"/>
            <a:r>
              <a:rPr lang="en-US" dirty="0" smtClean="0"/>
              <a:t>* If you see material that may have come from the ceiling, let your supervisor know.</a:t>
            </a:r>
            <a:endParaRPr lang="en-US" dirty="0"/>
          </a:p>
        </p:txBody>
      </p:sp>
      <p:pic>
        <p:nvPicPr>
          <p:cNvPr id="14338" name="Picture 2" descr="https://championpropertyimprovement.files.wordpress.com/2013/11/popcorn-ceilings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7" y="2229853"/>
            <a:ext cx="4572536" cy="34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/>
              <a:t>Custodial Cleaning Activities</a:t>
            </a:r>
            <a:br>
              <a:rPr lang="en-US" b="1" dirty="0"/>
            </a:br>
            <a:r>
              <a:rPr lang="en-US" b="1" dirty="0" smtClean="0"/>
              <a:t>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Allowed</a:t>
            </a:r>
          </a:p>
          <a:p>
            <a:pPr lvl="1"/>
            <a:r>
              <a:rPr lang="en-US" dirty="0" smtClean="0"/>
              <a:t>Washing painted surfaces</a:t>
            </a:r>
          </a:p>
          <a:p>
            <a:pPr lvl="1"/>
            <a:r>
              <a:rPr lang="en-US" dirty="0" smtClean="0"/>
              <a:t>Light wet scraping</a:t>
            </a:r>
          </a:p>
          <a:p>
            <a:pPr lvl="1"/>
            <a:r>
              <a:rPr lang="en-US" dirty="0" smtClean="0"/>
              <a:t>Adhesive hook removal (STOP if paint lifts, Contact Supervisor)</a:t>
            </a:r>
          </a:p>
          <a:p>
            <a:endParaRPr lang="en-US" dirty="0"/>
          </a:p>
          <a:p>
            <a:r>
              <a:rPr lang="en-US" dirty="0" smtClean="0"/>
              <a:t>NOT Allowed</a:t>
            </a:r>
          </a:p>
          <a:p>
            <a:pPr lvl="1"/>
            <a:r>
              <a:rPr lang="en-US" dirty="0" smtClean="0"/>
              <a:t>Digging into substrate, gouging, sanding</a:t>
            </a:r>
            <a:endParaRPr lang="en-US" dirty="0"/>
          </a:p>
        </p:txBody>
      </p:sp>
      <p:pic>
        <p:nvPicPr>
          <p:cNvPr id="15362" name="Picture 2" descr="http://alum.wpi.edu/~kastein/wall_fixing/IMAGE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397324"/>
            <a:ext cx="4313238" cy="32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4269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Asbestos Exposure – by the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04737"/>
            <a:ext cx="8915400" cy="3777622"/>
          </a:xfrm>
        </p:spPr>
        <p:txBody>
          <a:bodyPr/>
          <a:lstStyle/>
          <a:p>
            <a:r>
              <a:rPr lang="en-US" dirty="0" smtClean="0"/>
              <a:t>OSHA Permissible Exposure Limit – 0.1 f/cc</a:t>
            </a:r>
          </a:p>
          <a:p>
            <a:endParaRPr lang="en-US" sz="1100" dirty="0" smtClean="0"/>
          </a:p>
          <a:p>
            <a:r>
              <a:rPr lang="en-US" dirty="0" smtClean="0"/>
              <a:t>Breathing Rate – 10 L air/min (8 L at rest 60 L during a run)</a:t>
            </a:r>
          </a:p>
          <a:p>
            <a:r>
              <a:rPr lang="en-US" dirty="0" smtClean="0"/>
              <a:t>X 60 min = 600 L/hour</a:t>
            </a:r>
          </a:p>
          <a:p>
            <a:r>
              <a:rPr lang="en-US" dirty="0" smtClean="0"/>
              <a:t>X 8hr shift = 4800 L/day</a:t>
            </a:r>
          </a:p>
          <a:p>
            <a:r>
              <a:rPr lang="en-US" dirty="0" smtClean="0"/>
              <a:t>Convert to cubic centimeters X 1000 = 4,800,000 cc/day</a:t>
            </a:r>
          </a:p>
          <a:p>
            <a:r>
              <a:rPr lang="en-US" dirty="0" smtClean="0"/>
              <a:t>X OSHA PEL of 0.1f/cc = 480,000 f/day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Any Questions on Asbestos?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8901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Personal Protection Equipment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OSHA – 29 CFR 1910, 1915, 1926</a:t>
            </a:r>
          </a:p>
          <a:p>
            <a:r>
              <a:rPr lang="en-US" dirty="0" smtClean="0"/>
              <a:t>Eyes/ face</a:t>
            </a:r>
          </a:p>
          <a:p>
            <a:r>
              <a:rPr lang="en-US" dirty="0" smtClean="0"/>
              <a:t>Head</a:t>
            </a:r>
          </a:p>
          <a:p>
            <a:r>
              <a:rPr lang="en-US" dirty="0" smtClean="0"/>
              <a:t>Foot</a:t>
            </a:r>
          </a:p>
          <a:p>
            <a:r>
              <a:rPr lang="en-US" dirty="0" smtClean="0"/>
              <a:t>Hand</a:t>
            </a:r>
          </a:p>
          <a:p>
            <a:r>
              <a:rPr lang="en-US" dirty="0" smtClean="0"/>
              <a:t>Hearing</a:t>
            </a:r>
          </a:p>
          <a:p>
            <a:r>
              <a:rPr lang="en-US" dirty="0" smtClean="0"/>
              <a:t>Respiratory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Basic PPE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Office</a:t>
            </a:r>
          </a:p>
          <a:p>
            <a:pPr lvl="1"/>
            <a:r>
              <a:rPr lang="en-US" dirty="0" smtClean="0"/>
              <a:t>Business casual</a:t>
            </a:r>
            <a:endParaRPr lang="en-US" dirty="0"/>
          </a:p>
          <a:p>
            <a:r>
              <a:rPr lang="en-US" u="sng" dirty="0" smtClean="0"/>
              <a:t>Grounds</a:t>
            </a:r>
          </a:p>
          <a:p>
            <a:pPr lvl="1"/>
            <a:r>
              <a:rPr lang="en-US" dirty="0" smtClean="0"/>
              <a:t>Sturdy leather work boots/shoes &amp; long pants</a:t>
            </a:r>
            <a:endParaRPr lang="en-US" dirty="0"/>
          </a:p>
          <a:p>
            <a:r>
              <a:rPr lang="en-US" u="sng" dirty="0" smtClean="0"/>
              <a:t>Custodial</a:t>
            </a:r>
          </a:p>
          <a:p>
            <a:pPr lvl="1"/>
            <a:r>
              <a:rPr lang="en-US" dirty="0" smtClean="0"/>
              <a:t>Closed-toed shoes.  No tank tops.</a:t>
            </a:r>
          </a:p>
          <a:p>
            <a:pPr lvl="1"/>
            <a:endParaRPr lang="en-US" dirty="0"/>
          </a:p>
          <a:p>
            <a:r>
              <a:rPr lang="en-US" dirty="0" smtClean="0"/>
              <a:t>Head phones – At the discretion of the supervisor.</a:t>
            </a:r>
          </a:p>
        </p:txBody>
      </p:sp>
    </p:spTree>
    <p:extLst>
      <p:ext uri="{BB962C8B-B14F-4D97-AF65-F5344CB8AC3E}">
        <p14:creationId xmlns:p14="http://schemas.microsoft.com/office/powerpoint/2010/main" val="4990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altLang="en-US" b="1" dirty="0"/>
              <a:t>Noise in Your 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OSHA Designated Exposure Limits</a:t>
            </a:r>
          </a:p>
          <a:p>
            <a:pPr lvl="1"/>
            <a:r>
              <a:rPr lang="en-US" altLang="en-US" dirty="0"/>
              <a:t>85 </a:t>
            </a:r>
            <a:r>
              <a:rPr lang="en-US" altLang="en-US" dirty="0" err="1"/>
              <a:t>dBA</a:t>
            </a:r>
            <a:r>
              <a:rPr lang="en-US" altLang="en-US" dirty="0"/>
              <a:t> - Action Level for HCP</a:t>
            </a:r>
          </a:p>
          <a:p>
            <a:pPr lvl="1"/>
            <a:r>
              <a:rPr lang="en-US" altLang="en-US" dirty="0"/>
              <a:t>90 </a:t>
            </a:r>
            <a:r>
              <a:rPr lang="en-US" altLang="en-US" dirty="0" err="1"/>
              <a:t>dBA</a:t>
            </a:r>
            <a:r>
              <a:rPr lang="en-US" altLang="en-US" dirty="0"/>
              <a:t> - Permissible 8-hr. TWA</a:t>
            </a:r>
          </a:p>
          <a:p>
            <a:r>
              <a:rPr lang="en-US" altLang="en-US" dirty="0"/>
              <a:t>Two-Foot Rule (Arms Length)</a:t>
            </a:r>
          </a:p>
          <a:p>
            <a:r>
              <a:rPr lang="en-US" altLang="en-US" dirty="0"/>
              <a:t>Wear Hearing Protection when doing loud tasks – ask your supervisor where to get some earplugs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blogs.toolbarn.com/wp-content/uploads/2015/08/earplugs-earmuff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655574"/>
            <a:ext cx="4313238" cy="27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Grounds – </a:t>
            </a:r>
            <a:r>
              <a:rPr lang="en-US" b="1" dirty="0" smtClean="0"/>
              <a:t>Hazard </a:t>
            </a:r>
            <a:r>
              <a:rPr lang="en-US" b="1" dirty="0"/>
              <a:t>Analysis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Trimmer (Weed-Eater)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Eyes (glasses)</a:t>
            </a:r>
          </a:p>
          <a:p>
            <a:r>
              <a:rPr lang="en-US" dirty="0" smtClean="0"/>
              <a:t>Ears (plugs)</a:t>
            </a:r>
          </a:p>
          <a:p>
            <a:r>
              <a:rPr lang="en-US" dirty="0" smtClean="0"/>
              <a:t>Feet (work shoes) </a:t>
            </a:r>
          </a:p>
          <a:p>
            <a:r>
              <a:rPr lang="en-US" dirty="0" smtClean="0"/>
              <a:t>Legs (long pants)</a:t>
            </a:r>
          </a:p>
          <a:p>
            <a:r>
              <a:rPr lang="en-US" dirty="0" smtClean="0"/>
              <a:t>Head (hard hat)</a:t>
            </a:r>
          </a:p>
          <a:p>
            <a:r>
              <a:rPr lang="en-US" dirty="0" smtClean="0"/>
              <a:t>Vibration (gloves/ alternate hands)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3076" y="2126222"/>
            <a:ext cx="4601535" cy="377762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Heat exhaustion (fluids)</a:t>
            </a:r>
          </a:p>
          <a:p>
            <a:r>
              <a:rPr lang="en-US" dirty="0" smtClean="0"/>
              <a:t>Sun (sun screen)</a:t>
            </a:r>
          </a:p>
          <a:p>
            <a:r>
              <a:rPr lang="en-US" dirty="0" smtClean="0"/>
              <a:t>Traffic (vest)</a:t>
            </a:r>
          </a:p>
          <a:p>
            <a:r>
              <a:rPr lang="en-US" dirty="0" smtClean="0"/>
              <a:t>Bees/Ticks (repellent)</a:t>
            </a:r>
          </a:p>
          <a:p>
            <a:r>
              <a:rPr lang="en-US" dirty="0" smtClean="0"/>
              <a:t>Poison Ivy (clothing)</a:t>
            </a:r>
          </a:p>
          <a:p>
            <a:r>
              <a:rPr lang="en-US" dirty="0" smtClean="0"/>
              <a:t>Pollen (dust mask)</a:t>
            </a:r>
          </a:p>
          <a:p>
            <a:r>
              <a:rPr lang="en-US" dirty="0" smtClean="0"/>
              <a:t>Lightening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Custodial </a:t>
            </a:r>
            <a:r>
              <a:rPr lang="en-US" b="1" dirty="0"/>
              <a:t>– Hazard Analysis </a:t>
            </a:r>
            <a:br>
              <a:rPr lang="en-US" b="1" dirty="0"/>
            </a:br>
            <a:r>
              <a:rPr lang="en-US" b="1" dirty="0"/>
              <a:t>for </a:t>
            </a:r>
            <a:r>
              <a:rPr lang="en-US" b="1" dirty="0" smtClean="0"/>
              <a:t>Cleaning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Eyes (splash goggles)</a:t>
            </a:r>
          </a:p>
          <a:p>
            <a:r>
              <a:rPr lang="en-US" dirty="0" smtClean="0"/>
              <a:t>Hands (gloves)</a:t>
            </a:r>
          </a:p>
          <a:p>
            <a:pPr lvl="1"/>
            <a:r>
              <a:rPr lang="en-US" dirty="0" smtClean="0"/>
              <a:t>Nitrile for chemicals</a:t>
            </a:r>
          </a:p>
          <a:p>
            <a:pPr lvl="1"/>
            <a:r>
              <a:rPr lang="en-US" dirty="0" smtClean="0"/>
              <a:t>Canvas or leather for general purpose</a:t>
            </a:r>
          </a:p>
          <a:p>
            <a:r>
              <a:rPr lang="en-US" dirty="0" smtClean="0"/>
              <a:t>Heat Exhaustion (fluids)</a:t>
            </a:r>
          </a:p>
          <a:p>
            <a:endParaRPr lang="en-US" dirty="0"/>
          </a:p>
          <a:p>
            <a:r>
              <a:rPr lang="en-US" dirty="0" smtClean="0"/>
              <a:t>Not PPE, but ensure lifting with legs, not back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Fire 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testing of Fire Alarms, Detectors, Sprinklers</a:t>
            </a:r>
          </a:p>
          <a:p>
            <a:pPr lvl="1"/>
            <a:r>
              <a:rPr lang="en-US" dirty="0" smtClean="0"/>
              <a:t>Do you still need to evacuate if there is a Drill?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Facility Services Org Chart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542464"/>
              </p:ext>
            </p:extLst>
          </p:nvPr>
        </p:nvGraphicFramePr>
        <p:xfrm>
          <a:off x="2589213" y="1644315"/>
          <a:ext cx="8915400" cy="473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6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Fire – Basic Systems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35" y="1905000"/>
            <a:ext cx="3342595" cy="2524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1" y="1869926"/>
            <a:ext cx="3473514" cy="2594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54" y="4392948"/>
            <a:ext cx="3399776" cy="2539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1" y="4380581"/>
            <a:ext cx="3416334" cy="25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Fire Emergency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escue – rescue other in immediate danger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lert – Shout Fire! Or Pull fire alarm and Dial Emergency Phone number</a:t>
            </a:r>
          </a:p>
          <a:p>
            <a:pPr lvl="2"/>
            <a:r>
              <a:rPr lang="en-US" dirty="0" smtClean="0"/>
              <a:t>312-5555 from a cell or 911 from a campus phone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ontain – Close all doors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vacuate – not Extinguish. Get out!</a:t>
            </a:r>
          </a:p>
        </p:txBody>
      </p:sp>
    </p:spTree>
    <p:extLst>
      <p:ext uri="{BB962C8B-B14F-4D97-AF65-F5344CB8AC3E}">
        <p14:creationId xmlns:p14="http://schemas.microsoft.com/office/powerpoint/2010/main" val="24022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Fire – Blocked Exit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71" y="2133600"/>
            <a:ext cx="5058483" cy="3778250"/>
          </a:xfrm>
        </p:spPr>
      </p:pic>
    </p:spTree>
    <p:extLst>
      <p:ext uri="{BB962C8B-B14F-4D97-AF65-F5344CB8AC3E}">
        <p14:creationId xmlns:p14="http://schemas.microsoft.com/office/powerpoint/2010/main" val="18253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Exposure </a:t>
            </a:r>
            <a:r>
              <a:rPr lang="en-US" dirty="0"/>
              <a:t>to heat can cause illness an death.</a:t>
            </a:r>
          </a:p>
          <a:p>
            <a:r>
              <a:rPr lang="en-US" dirty="0"/>
              <a:t>Risks</a:t>
            </a:r>
          </a:p>
          <a:p>
            <a:pPr lvl="1"/>
            <a:r>
              <a:rPr lang="en-US" dirty="0"/>
              <a:t>High temps, low breeze, direct sun</a:t>
            </a:r>
          </a:p>
          <a:p>
            <a:pPr lvl="1"/>
            <a:r>
              <a:rPr lang="en-US" dirty="0"/>
              <a:t>Heavy physical labor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water </a:t>
            </a:r>
            <a:r>
              <a:rPr lang="en-US" dirty="0"/>
              <a:t>intake</a:t>
            </a:r>
          </a:p>
          <a:p>
            <a:pPr lvl="1"/>
            <a:r>
              <a:rPr lang="en-US" dirty="0"/>
              <a:t>Recent alcohol or caffeine consumption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/>
              <a:t>Heat Stress</a:t>
            </a:r>
          </a:p>
        </p:txBody>
      </p:sp>
      <p:pic>
        <p:nvPicPr>
          <p:cNvPr id="6146" name="Picture 2" descr="http://www.safetygearonline.com/blog/wp-content/uploads/2013/04/Hot_thermome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2125663"/>
            <a:ext cx="283368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Headaches, dizziness, fainting</a:t>
            </a:r>
          </a:p>
          <a:p>
            <a:r>
              <a:rPr lang="en-US" dirty="0"/>
              <a:t>Weakness, cramps</a:t>
            </a:r>
          </a:p>
          <a:p>
            <a:r>
              <a:rPr lang="en-US" dirty="0"/>
              <a:t>Thirst, nausea, or vomiting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Heat </a:t>
            </a:r>
            <a:r>
              <a:rPr lang="en-US" b="1" u="sng" dirty="0" smtClean="0"/>
              <a:t>Exhaustion</a:t>
            </a:r>
            <a:r>
              <a:rPr lang="en-US" b="1" dirty="0" smtClean="0"/>
              <a:t> Symptoms</a:t>
            </a:r>
            <a:endParaRPr lang="en-US" b="1" dirty="0"/>
          </a:p>
        </p:txBody>
      </p:sp>
      <p:pic>
        <p:nvPicPr>
          <p:cNvPr id="4100" name="Picture 4" descr="http://ereidmiller.com/wp-content/uploads/2016/03/heat-exhaustion-clipart-gteo7bel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68" y="2132972"/>
            <a:ext cx="188912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Confused, unable to think clearly, pass out, collapse, or seizures</a:t>
            </a:r>
          </a:p>
          <a:p>
            <a:r>
              <a:rPr lang="en-US" dirty="0"/>
              <a:t>May </a:t>
            </a:r>
            <a:r>
              <a:rPr lang="en-US" sz="2400" b="1" dirty="0"/>
              <a:t>Stop Sweating – Emergency!</a:t>
            </a:r>
          </a:p>
          <a:p>
            <a:endParaRPr lang="en-US" dirty="0"/>
          </a:p>
        </p:txBody>
      </p:sp>
      <p:pic>
        <p:nvPicPr>
          <p:cNvPr id="5122" name="Picture 2" descr="Image result for heat exhaustion wor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77" y="2895600"/>
            <a:ext cx="4942205" cy="21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Heat </a:t>
            </a:r>
            <a:r>
              <a:rPr lang="en-US" b="1" u="sng" dirty="0" smtClean="0"/>
              <a:t>Stroke</a:t>
            </a:r>
            <a:r>
              <a:rPr lang="en-US" b="1" dirty="0" smtClean="0"/>
              <a:t> Symptoms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54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Know symptoms; monitor yourself and others</a:t>
            </a:r>
          </a:p>
          <a:p>
            <a:r>
              <a:rPr lang="en-US" dirty="0"/>
              <a:t>Drink plenty of fluids before you are thirsty.  Heat Index &gt;100</a:t>
            </a:r>
            <a:r>
              <a:rPr lang="en-US" baseline="30000" dirty="0"/>
              <a:t>o</a:t>
            </a:r>
            <a:r>
              <a:rPr lang="en-US" dirty="0"/>
              <a:t> F, have a pint of water per hour.</a:t>
            </a:r>
          </a:p>
          <a:p>
            <a:r>
              <a:rPr lang="en-US" dirty="0"/>
              <a:t>Minimize direct sun</a:t>
            </a:r>
          </a:p>
          <a:p>
            <a:r>
              <a:rPr lang="en-US" dirty="0"/>
              <a:t>Avoid beverages containing alcohol or caffeine</a:t>
            </a:r>
          </a:p>
          <a:p>
            <a:r>
              <a:rPr lang="en-US" dirty="0"/>
              <a:t>Wear lightweight, light colored, loose-fitting clothing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Heat Stress Protection</a:t>
            </a:r>
            <a:endParaRPr lang="en-US" b="1" dirty="0"/>
          </a:p>
        </p:txBody>
      </p:sp>
      <p:pic>
        <p:nvPicPr>
          <p:cNvPr id="6" name="Picture 2" descr="http://www.equipmentworld.com/files/2013/04/waterdrink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221832"/>
            <a:ext cx="4313238" cy="3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Confined 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OSHA 29CFR 1910.146</a:t>
            </a:r>
          </a:p>
          <a:p>
            <a:r>
              <a:rPr lang="en-US" dirty="0" smtClean="0"/>
              <a:t>Area not designed for continuous occupancy</a:t>
            </a:r>
          </a:p>
          <a:p>
            <a:r>
              <a:rPr lang="en-US" dirty="0" smtClean="0"/>
              <a:t>Limited egress</a:t>
            </a:r>
          </a:p>
          <a:p>
            <a:r>
              <a:rPr lang="en-US" dirty="0" smtClean="0"/>
              <a:t>Dangerous atmosphere</a:t>
            </a:r>
          </a:p>
          <a:p>
            <a:r>
              <a:rPr lang="en-US" dirty="0" smtClean="0"/>
              <a:t>Extraction plan and Attendant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Crawl spaces</a:t>
            </a:r>
          </a:p>
          <a:p>
            <a:pPr lvl="1"/>
            <a:r>
              <a:rPr lang="en-US" dirty="0" smtClean="0"/>
              <a:t>Manholes</a:t>
            </a:r>
          </a:p>
          <a:p>
            <a:pPr lvl="1"/>
            <a:r>
              <a:rPr lang="en-US" dirty="0" smtClean="0"/>
              <a:t>Ductwork 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97324"/>
            <a:ext cx="4313238" cy="32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Confined 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Summer Students: Do not </a:t>
            </a:r>
            <a:r>
              <a:rPr lang="en-US" sz="3600" b="1" dirty="0"/>
              <a:t>E</a:t>
            </a:r>
            <a:r>
              <a:rPr lang="en-US" sz="3600" b="1" dirty="0" smtClean="0"/>
              <a:t>nter !!</a:t>
            </a:r>
            <a:endParaRPr lang="en-US" sz="3600" b="1" dirty="0"/>
          </a:p>
        </p:txBody>
      </p:sp>
      <p:pic>
        <p:nvPicPr>
          <p:cNvPr id="9218" name="Picture 2" descr="http://www2.worksafebc.com/i/stickers/jpg/ConfinedSp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40" y="2125663"/>
            <a:ext cx="377070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Excavating/Trenching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OSHA 29CFR 1926.651</a:t>
            </a:r>
          </a:p>
          <a:p>
            <a:r>
              <a:rPr lang="en-US" dirty="0" smtClean="0"/>
              <a:t>Excavations &gt;4’ require:</a:t>
            </a:r>
          </a:p>
          <a:p>
            <a:pPr lvl="1"/>
            <a:r>
              <a:rPr lang="en-US" dirty="0" smtClean="0"/>
              <a:t>Competent Person</a:t>
            </a:r>
          </a:p>
          <a:p>
            <a:pPr lvl="1"/>
            <a:r>
              <a:rPr lang="en-US" dirty="0" smtClean="0"/>
              <a:t>Trench box or sloping</a:t>
            </a:r>
          </a:p>
          <a:p>
            <a:pPr lvl="1"/>
            <a:r>
              <a:rPr lang="en-US" dirty="0" smtClean="0"/>
              <a:t>Means of Egress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404418"/>
            <a:ext cx="4313238" cy="3220740"/>
          </a:xfrm>
        </p:spPr>
      </p:pic>
    </p:spTree>
    <p:extLst>
      <p:ext uri="{BB962C8B-B14F-4D97-AF65-F5344CB8AC3E}">
        <p14:creationId xmlns:p14="http://schemas.microsoft.com/office/powerpoint/2010/main" val="2719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Facility Services Safety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2117051" y="1676399"/>
            <a:ext cx="8915252" cy="4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Excavation/Trenching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/>
              <a:t>Summer Students: Do not </a:t>
            </a:r>
            <a:r>
              <a:rPr lang="en-US" sz="3600" b="1" dirty="0"/>
              <a:t>Enter </a:t>
            </a:r>
            <a:r>
              <a:rPr lang="en-US" sz="3600" b="1" dirty="0" smtClean="0"/>
              <a:t>or go near trench!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11268" name="Picture 4" descr="https://store.thinksai.com/images/clipart/Safety%20First/Warning/Horizontal/warnH024%20-%20do%20not%20enter%20authorized%20personnel%20on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12857"/>
            <a:ext cx="4313238" cy="30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Lockout/ </a:t>
            </a:r>
            <a:r>
              <a:rPr lang="en-US" b="1" dirty="0" err="1" smtClean="0"/>
              <a:t>Tagout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OSHA 29CFR 1910.147</a:t>
            </a:r>
          </a:p>
          <a:p>
            <a:r>
              <a:rPr lang="en-US" dirty="0" smtClean="0"/>
              <a:t>Control of Hazardous Energy</a:t>
            </a:r>
          </a:p>
          <a:p>
            <a:pPr lvl="1"/>
            <a:r>
              <a:rPr lang="en-US" dirty="0" smtClean="0"/>
              <a:t>Electrical, mechanical, thermal, hydraulic, gravity</a:t>
            </a:r>
          </a:p>
          <a:p>
            <a:r>
              <a:rPr lang="en-US" dirty="0" smtClean="0"/>
              <a:t>Isolates the energy during service</a:t>
            </a:r>
          </a:p>
          <a:p>
            <a:endParaRPr lang="en-US" dirty="0" smtClean="0"/>
          </a:p>
        </p:txBody>
      </p:sp>
      <p:pic>
        <p:nvPicPr>
          <p:cNvPr id="6" name="Picture 2" descr="http://safetyandhealthmagazine.com/ext/resources/images/2015/6-june/ws-loto.jpg?14319753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59" y="2125663"/>
            <a:ext cx="321827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Lockout/ </a:t>
            </a:r>
            <a:r>
              <a:rPr lang="en-US" b="1" dirty="0" err="1" smtClean="0"/>
              <a:t>Tagout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 smtClean="0"/>
              <a:t>NEVER Remove!</a:t>
            </a:r>
          </a:p>
          <a:p>
            <a:r>
              <a:rPr lang="en-US" dirty="0" smtClean="0"/>
              <a:t>Find a tag on floor, report it!</a:t>
            </a:r>
          </a:p>
          <a:p>
            <a:endParaRPr lang="en-US" dirty="0"/>
          </a:p>
        </p:txBody>
      </p:sp>
      <p:pic>
        <p:nvPicPr>
          <p:cNvPr id="3074" name="Picture 2" descr="http://machinedesign.com/site-files/machinedesign.com/files/uploads/2015/02/LoT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249929"/>
            <a:ext cx="4313238" cy="3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Fall Protection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OSHA 29CFR 1926</a:t>
            </a:r>
          </a:p>
          <a:p>
            <a:r>
              <a:rPr lang="en-US" dirty="0" smtClean="0"/>
              <a:t>Scaffolds</a:t>
            </a:r>
          </a:p>
          <a:p>
            <a:r>
              <a:rPr lang="en-US" dirty="0" smtClean="0"/>
              <a:t>Extension Ladders</a:t>
            </a:r>
          </a:p>
          <a:p>
            <a:r>
              <a:rPr lang="en-US" dirty="0" smtClean="0"/>
              <a:t>Step Ladders</a:t>
            </a:r>
          </a:p>
          <a:p>
            <a:r>
              <a:rPr lang="en-US" dirty="0"/>
              <a:t> Slips, Trips, Falls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Scaffolds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Summer Students not allowed on scaffolding without additional training. </a:t>
            </a:r>
          </a:p>
          <a:p>
            <a:r>
              <a:rPr lang="en-US" dirty="0" smtClean="0"/>
              <a:t>Coordinate with supervisor if necessary.</a:t>
            </a:r>
            <a:endParaRPr lang="en-US" dirty="0"/>
          </a:p>
        </p:txBody>
      </p:sp>
      <p:pic>
        <p:nvPicPr>
          <p:cNvPr id="9218" name="Picture 2" descr="http://www.homedepot.com/catalog/productImages/400/c5/c5089394-db00-4fc7-ae9b-cd76ae123288_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69" y="2125663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Ladder Basics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Ladders</a:t>
            </a:r>
            <a:r>
              <a:rPr lang="en-US" altLang="en-US" dirty="0"/>
              <a:t> must be inspected before each use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Face </a:t>
            </a:r>
            <a:r>
              <a:rPr lang="en-US" altLang="en-US" dirty="0"/>
              <a:t>the ladder when ascending or descending.</a:t>
            </a:r>
          </a:p>
          <a:p>
            <a:r>
              <a:rPr lang="en-US" altLang="en-US" dirty="0" smtClean="0"/>
              <a:t>While climbing, maintain </a:t>
            </a:r>
            <a:r>
              <a:rPr lang="en-US" altLang="en-US" dirty="0"/>
              <a:t>three points of contact at all times.</a:t>
            </a:r>
          </a:p>
          <a:p>
            <a:r>
              <a:rPr lang="en-US" altLang="en-US" dirty="0"/>
              <a:t>Keep your body centered on the ladder.</a:t>
            </a:r>
          </a:p>
          <a:p>
            <a:r>
              <a:rPr lang="en-US" altLang="en-US" dirty="0"/>
              <a:t>Never let your belt buckle pass either </a:t>
            </a:r>
            <a:r>
              <a:rPr lang="en-US" altLang="en-US" dirty="0" smtClean="0"/>
              <a:t>side rail.</a:t>
            </a:r>
          </a:p>
          <a:p>
            <a:r>
              <a:rPr lang="en-US" altLang="en-US" dirty="0"/>
              <a:t>Avoid setting ladders up in high traffic areas or barricade the area around ladder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Do </a:t>
            </a:r>
            <a:r>
              <a:rPr lang="en-US" altLang="en-US" b="1" u="sng" dirty="0"/>
              <a:t>NOT</a:t>
            </a:r>
            <a:r>
              <a:rPr lang="en-US" altLang="en-US" dirty="0"/>
              <a:t> use metal or aluminum ladders near exposed energized electrical equipment.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Inspect for good condition</a:t>
            </a:r>
          </a:p>
          <a:p>
            <a:pPr marL="342900" lvl="1" indent="-342900"/>
            <a:r>
              <a:rPr lang="en-US" dirty="0" smtClean="0"/>
              <a:t>Ensure placement has good footing</a:t>
            </a:r>
          </a:p>
          <a:p>
            <a:pPr marL="342900" lvl="1" indent="-342900"/>
            <a:r>
              <a:rPr lang="en-US" dirty="0" smtClean="0"/>
              <a:t>4:1 Ratio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Falls </a:t>
            </a:r>
            <a:r>
              <a:rPr lang="en-US" dirty="0"/>
              <a:t>— 349 out of 874 total deaths in construction in CY 2015 (39.9%)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Extension Ladders</a:t>
            </a:r>
            <a:endParaRPr lang="en-US" b="1" dirty="0"/>
          </a:p>
        </p:txBody>
      </p:sp>
      <p:pic>
        <p:nvPicPr>
          <p:cNvPr id="12290" name="Picture 2" descr="http://www.elcosh.org/record/document/3721/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61" y="2125663"/>
            <a:ext cx="374446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Only use in the fully open position on firm level ground.</a:t>
            </a:r>
          </a:p>
          <a:p>
            <a:r>
              <a:rPr lang="en-US" altLang="en-US" dirty="0"/>
              <a:t>Do not use a stepladder that is folded or in a leaning position.</a:t>
            </a:r>
          </a:p>
          <a:p>
            <a:r>
              <a:rPr lang="en-US" altLang="en-US" dirty="0"/>
              <a:t>Never sit/stand on the top two rungs.</a:t>
            </a:r>
          </a:p>
          <a:p>
            <a:r>
              <a:rPr lang="en-US" altLang="en-US" dirty="0"/>
              <a:t>Consider work height when selecting a </a:t>
            </a:r>
            <a:r>
              <a:rPr lang="en-US" altLang="en-US" dirty="0" smtClean="0"/>
              <a:t>stepladder </a:t>
            </a:r>
          </a:p>
          <a:p>
            <a:endParaRPr lang="en-US" dirty="0"/>
          </a:p>
          <a:p>
            <a:pPr marL="342900" lvl="1" indent="-342900"/>
            <a:r>
              <a:rPr lang="en-US" dirty="0"/>
              <a:t>Falls — 349 out of 874 total deaths in construction in CY 2015 (39.9%)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Step Ladders</a:t>
            </a:r>
            <a:endParaRPr lang="en-US" b="1" dirty="0"/>
          </a:p>
        </p:txBody>
      </p:sp>
      <p:pic>
        <p:nvPicPr>
          <p:cNvPr id="6" name="Picture 2" descr="http://www.hispaniccontractorsmn.org/wp-content/uploads/2015/05/Step-Ladd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96" y="2125663"/>
            <a:ext cx="303979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Step Ladders</a:t>
            </a:r>
            <a:endParaRPr lang="en-US" b="1" dirty="0"/>
          </a:p>
        </p:txBody>
      </p:sp>
      <p:pic>
        <p:nvPicPr>
          <p:cNvPr id="10242" name="Picture 2" descr="http://www.oshatrain.org/potw/08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68" y="2228180"/>
            <a:ext cx="2391095" cy="34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lcosh.org/record/document/2079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95" y="2228181"/>
            <a:ext cx="3515922" cy="34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atic1.consumerreportscdn.org/etc/designs/news-archive/home-garden/2009/06/le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55" y="2228180"/>
            <a:ext cx="2089539" cy="34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Eliminate </a:t>
            </a:r>
            <a:r>
              <a:rPr lang="en-US" dirty="0" smtClean="0"/>
              <a:t>Hazards – If you see something, correct it or talk to your supervisor</a:t>
            </a:r>
          </a:p>
          <a:p>
            <a:r>
              <a:rPr lang="en-US" dirty="0" smtClean="0"/>
              <a:t>Common Sense</a:t>
            </a:r>
          </a:p>
          <a:p>
            <a:r>
              <a:rPr lang="en-US" dirty="0" smtClean="0"/>
              <a:t>Warn others</a:t>
            </a:r>
            <a:endParaRPr lang="en-US" dirty="0"/>
          </a:p>
          <a:p>
            <a:r>
              <a:rPr lang="en-US" dirty="0" smtClean="0"/>
              <a:t>Don’t </a:t>
            </a:r>
            <a:r>
              <a:rPr lang="en-US" dirty="0"/>
              <a:t>climb on shelving or </a:t>
            </a:r>
            <a:r>
              <a:rPr lang="en-US" dirty="0" smtClean="0"/>
              <a:t>chairs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madsif.com/wp-content/uploads/2015/10/ladders-and-door-safet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41" y="2066541"/>
            <a:ext cx="3679121" cy="38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Slips, Trips, Falls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3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FS Reporting Safety Concerns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133912"/>
              </p:ext>
            </p:extLst>
          </p:nvPr>
        </p:nvGraphicFramePr>
        <p:xfrm>
          <a:off x="2589213" y="1523999"/>
          <a:ext cx="8915400" cy="488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Slips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Weather conditions and cleaning may cause floors to be wet.</a:t>
            </a:r>
          </a:p>
          <a:p>
            <a:r>
              <a:rPr lang="en-US" dirty="0" smtClean="0"/>
              <a:t>Clean up spills immediately</a:t>
            </a:r>
          </a:p>
          <a:p>
            <a:r>
              <a:rPr lang="en-US" dirty="0" smtClean="0"/>
              <a:t>Use signage and caution tape</a:t>
            </a:r>
            <a:endParaRPr lang="en-US" dirty="0"/>
          </a:p>
        </p:txBody>
      </p:sp>
      <p:pic>
        <p:nvPicPr>
          <p:cNvPr id="13314" name="Picture 2" descr="http://www.cosca.org/images/mopping-floor-1484-mopping-with-wet-floor-sign-1150-x-6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805206"/>
            <a:ext cx="4313238" cy="24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Trips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Eliminate clutter, cords</a:t>
            </a:r>
          </a:p>
          <a:p>
            <a:r>
              <a:rPr lang="en-US" dirty="0" smtClean="0"/>
              <a:t>Be aware of uneven surfaces</a:t>
            </a:r>
          </a:p>
          <a:p>
            <a:endParaRPr lang="en-US" dirty="0"/>
          </a:p>
        </p:txBody>
      </p:sp>
      <p:pic>
        <p:nvPicPr>
          <p:cNvPr id="15362" name="Picture 2" descr="http://www.workplacelearningcentre.co.uk/get/image/productmedia/524d7cac87154_Keep-An-Eye-Open-For-Tripping-Hazards-Before-They-Floor-You-Simpsons-Slips-Trips-and-Falls-Safety-Poster-S1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71" y="2125663"/>
            <a:ext cx="292184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Bloodbourne Pathogens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OSHA 29CFR 1910.1030</a:t>
            </a:r>
          </a:p>
          <a:p>
            <a:r>
              <a:rPr lang="en-US" dirty="0" smtClean="0"/>
              <a:t>Pathogens are infectious microorganisms in human blood that can cause disease – Hepatitis B, Hepatitis C, and HIV</a:t>
            </a:r>
          </a:p>
          <a:p>
            <a:r>
              <a:rPr lang="en-US" dirty="0" smtClean="0"/>
              <a:t>Regulation developed mainly for healthcare personnel and first responders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provided to full time Custodial and Plumbing staff, NOT Summer Students</a:t>
            </a:r>
          </a:p>
          <a:p>
            <a:r>
              <a:rPr lang="en-US" dirty="0" smtClean="0"/>
              <a:t>Program requires a series of shots and medical documentation</a:t>
            </a:r>
          </a:p>
          <a:p>
            <a:endParaRPr lang="en-US" dirty="0"/>
          </a:p>
          <a:p>
            <a:r>
              <a:rPr lang="en-US" dirty="0" smtClean="0"/>
              <a:t>Summer Student Custodial staff will still be able to clean bathrooms but are prohibited from cleaning up visible blood.  Contact supervisor if you encounter visible blood.</a:t>
            </a:r>
          </a:p>
          <a:p>
            <a:r>
              <a:rPr lang="en-US" dirty="0" smtClean="0"/>
              <a:t>Do not treat someone who is bleeding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Bloodbourne Pathogens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71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Vehicles – Seat Belts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2061410"/>
            <a:ext cx="4499612" cy="33608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37" y="1905000"/>
            <a:ext cx="4709021" cy="3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79" y="415067"/>
            <a:ext cx="4676274" cy="6051651"/>
          </a:xfrm>
        </p:spPr>
      </p:pic>
    </p:spTree>
    <p:extLst>
      <p:ext uri="{BB962C8B-B14F-4D97-AF65-F5344CB8AC3E}">
        <p14:creationId xmlns:p14="http://schemas.microsoft.com/office/powerpoint/2010/main" val="6606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Facility Services Safety</a:t>
            </a:r>
            <a:br>
              <a:rPr lang="en-US" dirty="0" smtClean="0"/>
            </a:br>
            <a:r>
              <a:rPr lang="en-US" dirty="0" smtClean="0"/>
              <a:t>It begins with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2117051" y="1676399"/>
            <a:ext cx="8915252" cy="4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EHS – 110 Lee Hall x 3157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64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Format for Safety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Regulatory Overview</a:t>
            </a:r>
          </a:p>
          <a:p>
            <a:r>
              <a:rPr lang="en-US" sz="3200" dirty="0" smtClean="0">
                <a:solidFill>
                  <a:schemeClr val="accent4"/>
                </a:solidFill>
              </a:rPr>
              <a:t>What you need to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/>
              <a:t>Hazard Communication</a:t>
            </a:r>
            <a:br>
              <a:rPr lang="en-US" b="1" dirty="0"/>
            </a:br>
            <a:r>
              <a:rPr lang="en-US" b="1" dirty="0"/>
              <a:t>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“Employees have both a need and a right to know the hazards they are exposed to when working”</a:t>
            </a:r>
          </a:p>
          <a:p>
            <a:endParaRPr lang="en-US" dirty="0"/>
          </a:p>
          <a:p>
            <a:r>
              <a:rPr lang="en-US" dirty="0" smtClean="0"/>
              <a:t>Components of HAZCOM – OSHA 29CFR 1910.1200</a:t>
            </a:r>
          </a:p>
          <a:p>
            <a:pPr lvl="1"/>
            <a:r>
              <a:rPr lang="en-US" dirty="0"/>
              <a:t>Written program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www.oswego.edu/facilities-services/programs-and-policies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Labeling of Chemical Substances</a:t>
            </a:r>
          </a:p>
          <a:p>
            <a:pPr lvl="1"/>
            <a:r>
              <a:rPr lang="en-US" dirty="0" smtClean="0"/>
              <a:t>Chemical Inventory</a:t>
            </a:r>
          </a:p>
          <a:p>
            <a:pPr lvl="1"/>
            <a:r>
              <a:rPr lang="en-US" dirty="0" smtClean="0"/>
              <a:t>Safety Data Sheets</a:t>
            </a:r>
          </a:p>
          <a:p>
            <a:pPr lvl="1"/>
            <a:r>
              <a:rPr lang="en-US" dirty="0" smtClean="0"/>
              <a:t>Hazard Identification</a:t>
            </a:r>
          </a:p>
          <a:p>
            <a:pPr lvl="1"/>
            <a:r>
              <a:rPr lang="en-US" dirty="0" smtClean="0"/>
              <a:t>Employee information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b="1" dirty="0"/>
              <a:t>SOME EXAMPLES OF HAZARDS ARE:</a:t>
            </a:r>
          </a:p>
          <a:p>
            <a:pPr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FF3300"/>
                </a:solidFill>
              </a:rPr>
              <a:t>Corrosive</a:t>
            </a:r>
            <a:r>
              <a:rPr lang="en-US" altLang="en-US" dirty="0"/>
              <a:t> (Acid/Base) – Irritates or burns skin or eyes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FF3300"/>
                </a:solidFill>
              </a:rPr>
              <a:t>Toxic</a:t>
            </a:r>
            <a:r>
              <a:rPr lang="en-US" altLang="en-US" dirty="0"/>
              <a:t> – May cause illness or death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FF3300"/>
                </a:solidFill>
              </a:rPr>
              <a:t>Flammable </a:t>
            </a:r>
            <a:r>
              <a:rPr lang="en-US" altLang="en-US" dirty="0"/>
              <a:t>- Readily catches on fire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FF3300"/>
                </a:solidFill>
              </a:rPr>
              <a:t>Reactive</a:t>
            </a:r>
            <a:r>
              <a:rPr lang="en-US" altLang="en-US" dirty="0"/>
              <a:t> – May react dangerously when mixed with incompatible substances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FF3300"/>
                </a:solidFill>
              </a:rPr>
              <a:t>Compressed gas</a:t>
            </a:r>
            <a:r>
              <a:rPr lang="en-US" altLang="en-US" dirty="0"/>
              <a:t> –Extreme pressure may be released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>
                <a:solidFill>
                  <a:srgbClr val="FF3300"/>
                </a:solidFill>
              </a:rPr>
              <a:t>Carcinogen</a:t>
            </a:r>
            <a:r>
              <a:rPr lang="en-US" altLang="en-US" dirty="0" smtClean="0"/>
              <a:t> </a:t>
            </a:r>
            <a:r>
              <a:rPr lang="en-US" altLang="en-US" dirty="0"/>
              <a:t>– May cause cancer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Hazard Communication</a:t>
            </a:r>
            <a:br>
              <a:rPr lang="en-US" b="1" dirty="0" smtClean="0"/>
            </a:br>
            <a:r>
              <a:rPr lang="en-US" b="1" dirty="0" smtClean="0"/>
              <a:t>What you need to Know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52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Hazard Communication</a:t>
            </a:r>
            <a:br>
              <a:rPr lang="en-US" b="1" dirty="0" smtClean="0"/>
            </a:br>
            <a:r>
              <a:rPr lang="en-US" b="1" dirty="0" smtClean="0"/>
              <a:t>What you need to Know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Routes of entry</a:t>
            </a:r>
          </a:p>
          <a:p>
            <a:pPr lvl="1"/>
            <a:r>
              <a:rPr lang="en-US" dirty="0" smtClean="0"/>
              <a:t>Ingestion, Inhalation, Absorption, and Injection </a:t>
            </a:r>
          </a:p>
          <a:p>
            <a:r>
              <a:rPr lang="en-US" dirty="0" smtClean="0"/>
              <a:t>All containers must be labeled </a:t>
            </a:r>
          </a:p>
          <a:p>
            <a:r>
              <a:rPr lang="en-US" dirty="0" smtClean="0"/>
              <a:t>Health Hazards – acute vs. chronic</a:t>
            </a:r>
          </a:p>
          <a:p>
            <a:r>
              <a:rPr lang="en-US" dirty="0" smtClean="0"/>
              <a:t>Safety Data Sheets </a:t>
            </a:r>
          </a:p>
          <a:p>
            <a:r>
              <a:rPr lang="en-US" dirty="0" smtClean="0"/>
              <a:t>New GHS system has 16 sections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www.oswego.edu/facilities-services/environmental-health-and-safety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1911</TotalTime>
  <Words>1516</Words>
  <Application>Microsoft Office PowerPoint</Application>
  <PresentationFormat>Widescreen</PresentationFormat>
  <Paragraphs>324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Century Gothic</vt:lpstr>
      <vt:lpstr>Wingdings 3</vt:lpstr>
      <vt:lpstr>Wisp</vt:lpstr>
      <vt:lpstr>Safety Training</vt:lpstr>
      <vt:lpstr>Agenda</vt:lpstr>
      <vt:lpstr>Facility Services Org Chart</vt:lpstr>
      <vt:lpstr>Facility Services Safety</vt:lpstr>
      <vt:lpstr>FS Reporting Safety Concerns</vt:lpstr>
      <vt:lpstr>Format for Safety Topics</vt:lpstr>
      <vt:lpstr>Hazard Communication Regulations</vt:lpstr>
      <vt:lpstr>Hazard Communication What you need to Know</vt:lpstr>
      <vt:lpstr>Hazard Communication What you need to Know</vt:lpstr>
      <vt:lpstr>Any Questions Understanding SDS?</vt:lpstr>
      <vt:lpstr>Asbestos</vt:lpstr>
      <vt:lpstr>Which of these is Asbestos?</vt:lpstr>
      <vt:lpstr>Asbestos The Good, The Bad, The Ugly, The Good</vt:lpstr>
      <vt:lpstr>Asbestos </vt:lpstr>
      <vt:lpstr>KNOW YOUR SUSPECT MATERIALS</vt:lpstr>
      <vt:lpstr>Joint Compound</vt:lpstr>
      <vt:lpstr>Spray-on Fireproofing</vt:lpstr>
      <vt:lpstr>Signage</vt:lpstr>
      <vt:lpstr>Custodial Cleaning Activities Floors</vt:lpstr>
      <vt:lpstr>Custodial Cleaning Activities Textured Ceilings</vt:lpstr>
      <vt:lpstr>Custodial Cleaning Activities Walls</vt:lpstr>
      <vt:lpstr>Asbestos Exposure – by the Numbers</vt:lpstr>
      <vt:lpstr>Any Questions on Asbestos?</vt:lpstr>
      <vt:lpstr>Personal Protection Equipment</vt:lpstr>
      <vt:lpstr>Basic PPE</vt:lpstr>
      <vt:lpstr>Noise in Your Work Environment</vt:lpstr>
      <vt:lpstr>Grounds – Hazard Analysis  for Trimmer (Weed-Eater)</vt:lpstr>
      <vt:lpstr>Custodial – Hazard Analysis  for Cleaning</vt:lpstr>
      <vt:lpstr>Fire Safety</vt:lpstr>
      <vt:lpstr>Fire – Basic Systems</vt:lpstr>
      <vt:lpstr>Fire Emergency Response</vt:lpstr>
      <vt:lpstr>Fire – Blocked Exit</vt:lpstr>
      <vt:lpstr>Heat Stress</vt:lpstr>
      <vt:lpstr>Heat Exhaustion Symptoms</vt:lpstr>
      <vt:lpstr>Heat Stroke Symptoms</vt:lpstr>
      <vt:lpstr>Heat Stress Protection</vt:lpstr>
      <vt:lpstr>Confined Space</vt:lpstr>
      <vt:lpstr>Confined Space</vt:lpstr>
      <vt:lpstr>Excavating/Trenching</vt:lpstr>
      <vt:lpstr>Excavation/Trenching</vt:lpstr>
      <vt:lpstr>Lockout/ Tagout</vt:lpstr>
      <vt:lpstr>Lockout/ Tagout</vt:lpstr>
      <vt:lpstr>Fall Protection</vt:lpstr>
      <vt:lpstr>Scaffolds</vt:lpstr>
      <vt:lpstr>Ladder Basics</vt:lpstr>
      <vt:lpstr>Extension Ladders</vt:lpstr>
      <vt:lpstr>Step Ladders</vt:lpstr>
      <vt:lpstr>Step Ladders</vt:lpstr>
      <vt:lpstr>Slips, Trips, Falls</vt:lpstr>
      <vt:lpstr>Slips</vt:lpstr>
      <vt:lpstr>Trips</vt:lpstr>
      <vt:lpstr>Bloodbourne Pathogens</vt:lpstr>
      <vt:lpstr>Bloodbourne Pathogens</vt:lpstr>
      <vt:lpstr>Vehicles – Seat Belts</vt:lpstr>
      <vt:lpstr>PowerPoint Presentation</vt:lpstr>
      <vt:lpstr>Facility Services Safety It begins with YOU!</vt:lpstr>
      <vt:lpstr>Questions</vt:lpstr>
    </vt:vector>
  </TitlesOfParts>
  <Company>SUNY Oswego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 Foertch</dc:creator>
  <cp:lastModifiedBy>Eric S Foertch</cp:lastModifiedBy>
  <cp:revision>116</cp:revision>
  <cp:lastPrinted>2016-05-09T12:50:15Z</cp:lastPrinted>
  <dcterms:created xsi:type="dcterms:W3CDTF">2016-04-04T15:29:30Z</dcterms:created>
  <dcterms:modified xsi:type="dcterms:W3CDTF">2016-05-16T13:47:12Z</dcterms:modified>
</cp:coreProperties>
</file>