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Lst>
  <p:notesMasterIdLst>
    <p:notesMasterId r:id="rId45"/>
  </p:notesMasterIdLst>
  <p:handoutMasterIdLst>
    <p:handoutMasterId r:id="rId46"/>
  </p:handoutMasterIdLst>
  <p:sldIdLst>
    <p:sldId id="256" r:id="rId2"/>
    <p:sldId id="271" r:id="rId3"/>
    <p:sldId id="283" r:id="rId4"/>
    <p:sldId id="275" r:id="rId5"/>
    <p:sldId id="308" r:id="rId6"/>
    <p:sldId id="297" r:id="rId7"/>
    <p:sldId id="298" r:id="rId8"/>
    <p:sldId id="299" r:id="rId9"/>
    <p:sldId id="311" r:id="rId10"/>
    <p:sldId id="300" r:id="rId11"/>
    <p:sldId id="312" r:id="rId12"/>
    <p:sldId id="301" r:id="rId13"/>
    <p:sldId id="313" r:id="rId14"/>
    <p:sldId id="302" r:id="rId15"/>
    <p:sldId id="314" r:id="rId16"/>
    <p:sldId id="303" r:id="rId17"/>
    <p:sldId id="315" r:id="rId18"/>
    <p:sldId id="304" r:id="rId19"/>
    <p:sldId id="316" r:id="rId20"/>
    <p:sldId id="306" r:id="rId21"/>
    <p:sldId id="282" r:id="rId22"/>
    <p:sldId id="307" r:id="rId23"/>
    <p:sldId id="276" r:id="rId24"/>
    <p:sldId id="257" r:id="rId25"/>
    <p:sldId id="258" r:id="rId26"/>
    <p:sldId id="259" r:id="rId27"/>
    <p:sldId id="260" r:id="rId28"/>
    <p:sldId id="261" r:id="rId29"/>
    <p:sldId id="264" r:id="rId30"/>
    <p:sldId id="270" r:id="rId31"/>
    <p:sldId id="279" r:id="rId32"/>
    <p:sldId id="269" r:id="rId33"/>
    <p:sldId id="293" r:id="rId34"/>
    <p:sldId id="268" r:id="rId35"/>
    <p:sldId id="296" r:id="rId36"/>
    <p:sldId id="285" r:id="rId37"/>
    <p:sldId id="295" r:id="rId38"/>
    <p:sldId id="288" r:id="rId39"/>
    <p:sldId id="294" r:id="rId40"/>
    <p:sldId id="287" r:id="rId41"/>
    <p:sldId id="286" r:id="rId42"/>
    <p:sldId id="289" r:id="rId43"/>
    <p:sldId id="290" r:id="rId44"/>
  </p:sldIdLst>
  <p:sldSz cx="9144000" cy="6858000" type="letter"/>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EAEAEA"/>
    <a:srgbClr val="FFFFFF"/>
    <a:srgbClr val="F2F2F2"/>
    <a:srgbClr val="006600"/>
    <a:srgbClr val="FFFF66"/>
    <a:srgbClr val="EAE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62" autoAdjust="0"/>
    <p:restoredTop sz="94743" autoAdjust="0"/>
  </p:normalViewPr>
  <p:slideViewPr>
    <p:cSldViewPr>
      <p:cViewPr varScale="1">
        <p:scale>
          <a:sx n="127" d="100"/>
          <a:sy n="127" d="100"/>
        </p:scale>
        <p:origin x="-1164" y="-84"/>
      </p:cViewPr>
      <p:guideLst>
        <p:guide orient="horz" pos="2160"/>
        <p:guide pos="2880"/>
      </p:guideLst>
    </p:cSldViewPr>
  </p:slideViewPr>
  <p:outlineViewPr>
    <p:cViewPr>
      <p:scale>
        <a:sx n="33" d="100"/>
        <a:sy n="33" d="100"/>
      </p:scale>
      <p:origin x="0" y="2808"/>
    </p:cViewPr>
  </p:outlineViewPr>
  <p:notesTextViewPr>
    <p:cViewPr>
      <p:scale>
        <a:sx n="1" d="1"/>
        <a:sy n="1" d="1"/>
      </p:scale>
      <p:origin x="0" y="0"/>
    </p:cViewPr>
  </p:notesTextViewPr>
  <p:sorterViewPr>
    <p:cViewPr>
      <p:scale>
        <a:sx n="100" d="100"/>
        <a:sy n="100" d="100"/>
      </p:scale>
      <p:origin x="0" y="1524"/>
    </p:cViewPr>
  </p:sorterViewPr>
  <p:notesViewPr>
    <p:cSldViewPr>
      <p:cViewPr varScale="1">
        <p:scale>
          <a:sx n="70" d="100"/>
          <a:sy n="70" d="100"/>
        </p:scale>
        <p:origin x="3228" y="4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D6B61-27A8-4A0B-B8C5-7273FBBAE495}" type="doc">
      <dgm:prSet loTypeId="urn:microsoft.com/office/officeart/2008/layout/NameandTitleOrganizationalChart" loCatId="hierarchy" qsTypeId="urn:microsoft.com/office/officeart/2005/8/quickstyle/3d2" qsCatId="3D" csTypeId="urn:microsoft.com/office/officeart/2005/8/colors/accent3_5" csCatId="accent3" phldr="1"/>
      <dgm:spPr/>
      <dgm:t>
        <a:bodyPr/>
        <a:lstStyle/>
        <a:p>
          <a:endParaRPr lang="en-US"/>
        </a:p>
      </dgm:t>
    </dgm:pt>
    <dgm:pt modelId="{CB7DEB3C-8397-4EAA-BC48-8A1589AF8874}">
      <dgm:prSet phldrT="[Text]" custT="1"/>
      <dgm:spPr/>
      <dgm:t>
        <a:bodyPr/>
        <a:lstStyle/>
        <a:p>
          <a:r>
            <a:rPr lang="en-US" sz="2600" b="1" i="0" baseline="0" dirty="0" smtClean="0">
              <a:ln w="3175">
                <a:prstDash val="sysDot"/>
              </a:ln>
              <a:solidFill>
                <a:schemeClr val="tx1"/>
              </a:solidFill>
              <a:effectLst/>
            </a:rPr>
            <a:t>Associate Vice President of Facilities Services </a:t>
          </a:r>
          <a:endParaRPr lang="en-US" sz="2600" b="1" i="0" baseline="0" dirty="0">
            <a:ln w="3175">
              <a:prstDash val="sysDot"/>
            </a:ln>
            <a:solidFill>
              <a:schemeClr val="tx1"/>
            </a:solidFill>
            <a:effectLst/>
          </a:endParaRPr>
        </a:p>
      </dgm:t>
    </dgm:pt>
    <dgm:pt modelId="{CECABF5A-78CD-4456-92B7-A179CD5A5BEC}" type="parTrans" cxnId="{9F179760-416E-4DCE-AFB9-35AE6F3ED35B}">
      <dgm:prSet/>
      <dgm:spPr/>
      <dgm:t>
        <a:bodyPr/>
        <a:lstStyle/>
        <a:p>
          <a:endParaRPr lang="en-US"/>
        </a:p>
      </dgm:t>
    </dgm:pt>
    <dgm:pt modelId="{87ACBAA4-C205-4C41-9BCA-57FD7572225F}" type="sibTrans" cxnId="{9F179760-416E-4DCE-AFB9-35AE6F3ED35B}">
      <dgm:prSet/>
      <dgm:spPr/>
      <dgm:t>
        <a:bodyPr/>
        <a:lstStyle/>
        <a:p>
          <a:pPr algn="ctr"/>
          <a:r>
            <a:rPr lang="en-US" b="1" i="1" baseline="0" dirty="0" smtClean="0"/>
            <a:t>Mitch Fields </a:t>
          </a:r>
          <a:endParaRPr lang="en-US" b="1" i="1" baseline="0" dirty="0"/>
        </a:p>
      </dgm:t>
    </dgm:pt>
    <dgm:pt modelId="{7B033E0D-DA94-434F-89D2-4BFEDD98CC5B}">
      <dgm:prSet phldrT="[Text]"/>
      <dgm:spPr/>
      <dgm:t>
        <a:bodyPr/>
        <a:lstStyle/>
        <a:p>
          <a:r>
            <a:rPr lang="en-US" b="1" baseline="0" smtClean="0">
              <a:ln w="3175">
                <a:prstDash val="sysDot"/>
              </a:ln>
              <a:solidFill>
                <a:schemeClr val="tx1"/>
              </a:solidFill>
              <a:effectLst/>
            </a:rPr>
            <a:t>Director of Major Projects</a:t>
          </a:r>
          <a:endParaRPr lang="en-US" b="1" baseline="0" dirty="0">
            <a:ln w="3175">
              <a:prstDash val="sysDot"/>
            </a:ln>
            <a:solidFill>
              <a:schemeClr val="tx1"/>
            </a:solidFill>
            <a:effectLst/>
          </a:endParaRPr>
        </a:p>
      </dgm:t>
    </dgm:pt>
    <dgm:pt modelId="{9E6599ED-BF4C-40F2-BDD9-2C246C223274}" type="parTrans" cxnId="{06D53ACF-425F-4344-B1D1-A65DD3E7C35E}">
      <dgm:prSet/>
      <dgm:spPr/>
      <dgm:t>
        <a:bodyPr/>
        <a:lstStyle/>
        <a:p>
          <a:endParaRPr lang="en-US"/>
        </a:p>
      </dgm:t>
    </dgm:pt>
    <dgm:pt modelId="{E12E6D0C-ED5B-4DCD-BF7A-36E0B355A9BE}" type="sibTrans" cxnId="{06D53ACF-425F-4344-B1D1-A65DD3E7C35E}">
      <dgm:prSet custT="1"/>
      <dgm:spPr/>
      <dgm:t>
        <a:bodyPr/>
        <a:lstStyle/>
        <a:p>
          <a:pPr algn="ctr"/>
          <a:r>
            <a:rPr lang="en-US" sz="2600" b="1" i="1" baseline="0" dirty="0" smtClean="0"/>
            <a:t>Allen </a:t>
          </a:r>
          <a:r>
            <a:rPr lang="en-US" sz="2600" b="1" i="1" baseline="0" dirty="0" err="1" smtClean="0"/>
            <a:t>Bradberry</a:t>
          </a:r>
          <a:endParaRPr lang="en-US" sz="2600" b="1" i="1" baseline="0" dirty="0"/>
        </a:p>
      </dgm:t>
    </dgm:pt>
    <dgm:pt modelId="{19FCE8F3-37BF-4E9E-9AE0-151D699022F2}">
      <dgm:prSet phldrT="[Text]"/>
      <dgm:spPr/>
      <dgm:t>
        <a:bodyPr/>
        <a:lstStyle/>
        <a:p>
          <a:r>
            <a:rPr lang="en-US" b="1" baseline="0" smtClean="0">
              <a:ln w="3175">
                <a:prstDash val="sysDot"/>
              </a:ln>
              <a:solidFill>
                <a:schemeClr val="tx1"/>
              </a:solidFill>
              <a:effectLst/>
            </a:rPr>
            <a:t>Director of Maintenance &amp; Operations </a:t>
          </a:r>
          <a:endParaRPr lang="en-US" b="1" baseline="0" dirty="0">
            <a:ln w="3175">
              <a:prstDash val="sysDot"/>
            </a:ln>
            <a:solidFill>
              <a:schemeClr val="tx1"/>
            </a:solidFill>
            <a:effectLst/>
          </a:endParaRPr>
        </a:p>
      </dgm:t>
    </dgm:pt>
    <dgm:pt modelId="{0213CBC0-A32A-42DC-8C63-D95DE46F6E42}" type="parTrans" cxnId="{0EB2C0D0-7B63-44A4-B72E-0F9EC4EB94BD}">
      <dgm:prSet/>
      <dgm:spPr/>
      <dgm:t>
        <a:bodyPr/>
        <a:lstStyle/>
        <a:p>
          <a:endParaRPr lang="en-US"/>
        </a:p>
      </dgm:t>
    </dgm:pt>
    <dgm:pt modelId="{359D1485-B60B-443D-8CFE-A37D69BEEA71}" type="sibTrans" cxnId="{0EB2C0D0-7B63-44A4-B72E-0F9EC4EB94BD}">
      <dgm:prSet custT="1"/>
      <dgm:spPr/>
      <dgm:t>
        <a:bodyPr/>
        <a:lstStyle/>
        <a:p>
          <a:pPr algn="ctr"/>
          <a:r>
            <a:rPr lang="en-US" sz="2600" b="1" i="1" baseline="0" smtClean="0"/>
            <a:t>Mary DePentu</a:t>
          </a:r>
          <a:endParaRPr lang="en-US" sz="2600" b="1" i="1" baseline="0" dirty="0"/>
        </a:p>
      </dgm:t>
    </dgm:pt>
    <dgm:pt modelId="{2FF23CE6-0D30-48C2-9445-E1E114821D01}">
      <dgm:prSet/>
      <dgm:spPr/>
      <dgm:t>
        <a:bodyPr/>
        <a:lstStyle/>
        <a:p>
          <a:r>
            <a:rPr lang="en-US" b="1" baseline="0" smtClean="0">
              <a:ln w="3175">
                <a:prstDash val="sysDot"/>
              </a:ln>
              <a:solidFill>
                <a:schemeClr val="tx1"/>
              </a:solidFill>
              <a:effectLst/>
            </a:rPr>
            <a:t>Director of Environmental Health &amp; Safety</a:t>
          </a:r>
          <a:endParaRPr lang="en-US" b="1" baseline="0" dirty="0">
            <a:ln w="3175">
              <a:prstDash val="sysDot"/>
            </a:ln>
            <a:solidFill>
              <a:schemeClr val="tx1"/>
            </a:solidFill>
            <a:effectLst/>
          </a:endParaRPr>
        </a:p>
      </dgm:t>
    </dgm:pt>
    <dgm:pt modelId="{5FBE7874-A789-4BF1-BDDA-E0B9620EA96B}" type="parTrans" cxnId="{46BFD6A8-6B83-421C-B25C-BE0F6BFBD730}">
      <dgm:prSet/>
      <dgm:spPr/>
      <dgm:t>
        <a:bodyPr/>
        <a:lstStyle/>
        <a:p>
          <a:endParaRPr lang="en-US"/>
        </a:p>
      </dgm:t>
    </dgm:pt>
    <dgm:pt modelId="{334B3EE3-127C-4433-83F5-BC94483A26EE}" type="sibTrans" cxnId="{46BFD6A8-6B83-421C-B25C-BE0F6BFBD730}">
      <dgm:prSet custT="1"/>
      <dgm:spPr/>
      <dgm:t>
        <a:bodyPr/>
        <a:lstStyle/>
        <a:p>
          <a:pPr algn="ctr"/>
          <a:r>
            <a:rPr lang="en-US" sz="2600" b="1" i="1" baseline="0" dirty="0" smtClean="0"/>
            <a:t>Eric </a:t>
          </a:r>
          <a:r>
            <a:rPr lang="en-US" sz="2600" b="1" i="1" baseline="0" dirty="0" err="1" smtClean="0"/>
            <a:t>Foertch</a:t>
          </a:r>
          <a:endParaRPr lang="en-US" sz="2600" b="1" i="1" baseline="0" dirty="0"/>
        </a:p>
      </dgm:t>
    </dgm:pt>
    <dgm:pt modelId="{A383B402-2A42-4920-AEA1-3BD4C3206485}" type="pres">
      <dgm:prSet presAssocID="{51ED6B61-27A8-4A0B-B8C5-7273FBBAE495}" presName="hierChild1" presStyleCnt="0">
        <dgm:presLayoutVars>
          <dgm:orgChart val="1"/>
          <dgm:chPref val="1"/>
          <dgm:dir/>
          <dgm:animOne val="branch"/>
          <dgm:animLvl val="lvl"/>
          <dgm:resizeHandles/>
        </dgm:presLayoutVars>
      </dgm:prSet>
      <dgm:spPr/>
      <dgm:t>
        <a:bodyPr/>
        <a:lstStyle/>
        <a:p>
          <a:endParaRPr lang="en-US"/>
        </a:p>
      </dgm:t>
    </dgm:pt>
    <dgm:pt modelId="{BED9C96D-964C-4E36-887B-6FEDDFAAD4FA}" type="pres">
      <dgm:prSet presAssocID="{CB7DEB3C-8397-4EAA-BC48-8A1589AF8874}" presName="hierRoot1" presStyleCnt="0">
        <dgm:presLayoutVars>
          <dgm:hierBranch val="init"/>
        </dgm:presLayoutVars>
      </dgm:prSet>
      <dgm:spPr/>
      <dgm:t>
        <a:bodyPr/>
        <a:lstStyle/>
        <a:p>
          <a:endParaRPr lang="en-US"/>
        </a:p>
      </dgm:t>
    </dgm:pt>
    <dgm:pt modelId="{5EA7D7EC-1373-4C41-9B4C-AD75F24D6E80}" type="pres">
      <dgm:prSet presAssocID="{CB7DEB3C-8397-4EAA-BC48-8A1589AF8874}" presName="rootComposite1" presStyleCnt="0"/>
      <dgm:spPr/>
      <dgm:t>
        <a:bodyPr/>
        <a:lstStyle/>
        <a:p>
          <a:endParaRPr lang="en-US"/>
        </a:p>
      </dgm:t>
    </dgm:pt>
    <dgm:pt modelId="{10109C2C-69D6-4D91-A31C-5BDC52D74D42}" type="pres">
      <dgm:prSet presAssocID="{CB7DEB3C-8397-4EAA-BC48-8A1589AF8874}" presName="rootText1" presStyleLbl="node0" presStyleIdx="0" presStyleCnt="1" custScaleX="186223" custLinFactNeighborY="-28741">
        <dgm:presLayoutVars>
          <dgm:chMax/>
          <dgm:chPref val="3"/>
        </dgm:presLayoutVars>
      </dgm:prSet>
      <dgm:spPr/>
      <dgm:t>
        <a:bodyPr/>
        <a:lstStyle/>
        <a:p>
          <a:endParaRPr lang="en-US"/>
        </a:p>
      </dgm:t>
    </dgm:pt>
    <dgm:pt modelId="{9561DE8F-0CCD-466A-8653-9C809A129ABC}" type="pres">
      <dgm:prSet presAssocID="{CB7DEB3C-8397-4EAA-BC48-8A1589AF8874}" presName="titleText1" presStyleLbl="fgAcc0" presStyleIdx="0" presStyleCnt="1" custScaleX="85537" custLinFactNeighborX="64419" custLinFactNeighborY="-39809">
        <dgm:presLayoutVars>
          <dgm:chMax val="0"/>
          <dgm:chPref val="0"/>
        </dgm:presLayoutVars>
      </dgm:prSet>
      <dgm:spPr/>
      <dgm:t>
        <a:bodyPr/>
        <a:lstStyle/>
        <a:p>
          <a:endParaRPr lang="en-US"/>
        </a:p>
      </dgm:t>
    </dgm:pt>
    <dgm:pt modelId="{4A5D4D1E-95CA-4AD4-8BE0-902D5079A53D}" type="pres">
      <dgm:prSet presAssocID="{CB7DEB3C-8397-4EAA-BC48-8A1589AF8874}" presName="rootConnector1" presStyleLbl="node1" presStyleIdx="0" presStyleCnt="3"/>
      <dgm:spPr/>
      <dgm:t>
        <a:bodyPr/>
        <a:lstStyle/>
        <a:p>
          <a:endParaRPr lang="en-US"/>
        </a:p>
      </dgm:t>
    </dgm:pt>
    <dgm:pt modelId="{BF507492-AA1C-447C-BF8C-2A47BE95CC1C}" type="pres">
      <dgm:prSet presAssocID="{CB7DEB3C-8397-4EAA-BC48-8A1589AF8874}" presName="hierChild2" presStyleCnt="0"/>
      <dgm:spPr/>
      <dgm:t>
        <a:bodyPr/>
        <a:lstStyle/>
        <a:p>
          <a:endParaRPr lang="en-US"/>
        </a:p>
      </dgm:t>
    </dgm:pt>
    <dgm:pt modelId="{D037B2A6-140D-4416-B3B5-AC6ABE98ADBF}" type="pres">
      <dgm:prSet presAssocID="{9E6599ED-BF4C-40F2-BDD9-2C246C223274}" presName="Name37" presStyleLbl="parChTrans1D2" presStyleIdx="0" presStyleCnt="3"/>
      <dgm:spPr/>
      <dgm:t>
        <a:bodyPr/>
        <a:lstStyle/>
        <a:p>
          <a:endParaRPr lang="en-US"/>
        </a:p>
      </dgm:t>
    </dgm:pt>
    <dgm:pt modelId="{CCF23E58-286B-4899-9326-7F2F4E9E90C1}" type="pres">
      <dgm:prSet presAssocID="{7B033E0D-DA94-434F-89D2-4BFEDD98CC5B}" presName="hierRoot2" presStyleCnt="0">
        <dgm:presLayoutVars>
          <dgm:hierBranch val="init"/>
        </dgm:presLayoutVars>
      </dgm:prSet>
      <dgm:spPr/>
      <dgm:t>
        <a:bodyPr/>
        <a:lstStyle/>
        <a:p>
          <a:endParaRPr lang="en-US"/>
        </a:p>
      </dgm:t>
    </dgm:pt>
    <dgm:pt modelId="{F1A6C66D-5CD5-45A9-875F-1A52DDD51267}" type="pres">
      <dgm:prSet presAssocID="{7B033E0D-DA94-434F-89D2-4BFEDD98CC5B}" presName="rootComposite" presStyleCnt="0"/>
      <dgm:spPr/>
      <dgm:t>
        <a:bodyPr/>
        <a:lstStyle/>
        <a:p>
          <a:endParaRPr lang="en-US"/>
        </a:p>
      </dgm:t>
    </dgm:pt>
    <dgm:pt modelId="{27E0624B-16B6-44E7-B69E-3240DCB15438}" type="pres">
      <dgm:prSet presAssocID="{7B033E0D-DA94-434F-89D2-4BFEDD98CC5B}" presName="rootText" presStyleLbl="node1" presStyleIdx="0" presStyleCnt="3" custScaleX="89733" custLinFactNeighborX="23701" custLinFactNeighborY="-6717">
        <dgm:presLayoutVars>
          <dgm:chMax/>
          <dgm:chPref val="3"/>
        </dgm:presLayoutVars>
      </dgm:prSet>
      <dgm:spPr/>
      <dgm:t>
        <a:bodyPr/>
        <a:lstStyle/>
        <a:p>
          <a:endParaRPr lang="en-US"/>
        </a:p>
      </dgm:t>
    </dgm:pt>
    <dgm:pt modelId="{76E82013-F8F7-49B9-AFF4-EAE7DBD33FF7}" type="pres">
      <dgm:prSet presAssocID="{7B033E0D-DA94-434F-89D2-4BFEDD98CC5B}" presName="titleText2" presStyleLbl="fgAcc1" presStyleIdx="0" presStyleCnt="3" custScaleX="114831" custLinFactNeighborX="-9535" custLinFactNeighborY="5740">
        <dgm:presLayoutVars>
          <dgm:chMax val="0"/>
          <dgm:chPref val="0"/>
        </dgm:presLayoutVars>
      </dgm:prSet>
      <dgm:spPr/>
      <dgm:t>
        <a:bodyPr/>
        <a:lstStyle/>
        <a:p>
          <a:endParaRPr lang="en-US"/>
        </a:p>
      </dgm:t>
    </dgm:pt>
    <dgm:pt modelId="{8A12F129-AD1C-40F3-95ED-87C99A8418A3}" type="pres">
      <dgm:prSet presAssocID="{7B033E0D-DA94-434F-89D2-4BFEDD98CC5B}" presName="rootConnector" presStyleLbl="node2" presStyleIdx="0" presStyleCnt="0"/>
      <dgm:spPr/>
      <dgm:t>
        <a:bodyPr/>
        <a:lstStyle/>
        <a:p>
          <a:endParaRPr lang="en-US"/>
        </a:p>
      </dgm:t>
    </dgm:pt>
    <dgm:pt modelId="{E750580F-7433-4DA7-9363-ED0A9D7E284B}" type="pres">
      <dgm:prSet presAssocID="{7B033E0D-DA94-434F-89D2-4BFEDD98CC5B}" presName="hierChild4" presStyleCnt="0"/>
      <dgm:spPr/>
      <dgm:t>
        <a:bodyPr/>
        <a:lstStyle/>
        <a:p>
          <a:endParaRPr lang="en-US"/>
        </a:p>
      </dgm:t>
    </dgm:pt>
    <dgm:pt modelId="{48A1319D-9C0F-474C-9ECE-F959A046F568}" type="pres">
      <dgm:prSet presAssocID="{7B033E0D-DA94-434F-89D2-4BFEDD98CC5B}" presName="hierChild5" presStyleCnt="0"/>
      <dgm:spPr/>
      <dgm:t>
        <a:bodyPr/>
        <a:lstStyle/>
        <a:p>
          <a:endParaRPr lang="en-US"/>
        </a:p>
      </dgm:t>
    </dgm:pt>
    <dgm:pt modelId="{33DFA90D-BA04-4BB0-9178-0BBE08312355}" type="pres">
      <dgm:prSet presAssocID="{5FBE7874-A789-4BF1-BDDA-E0B9620EA96B}" presName="Name37" presStyleLbl="parChTrans1D2" presStyleIdx="1" presStyleCnt="3"/>
      <dgm:spPr/>
      <dgm:t>
        <a:bodyPr/>
        <a:lstStyle/>
        <a:p>
          <a:endParaRPr lang="en-US"/>
        </a:p>
      </dgm:t>
    </dgm:pt>
    <dgm:pt modelId="{33E5EF07-FEA4-4FB9-B454-DD49697AFB2F}" type="pres">
      <dgm:prSet presAssocID="{2FF23CE6-0D30-48C2-9445-E1E114821D01}" presName="hierRoot2" presStyleCnt="0">
        <dgm:presLayoutVars>
          <dgm:hierBranch val="init"/>
        </dgm:presLayoutVars>
      </dgm:prSet>
      <dgm:spPr/>
      <dgm:t>
        <a:bodyPr/>
        <a:lstStyle/>
        <a:p>
          <a:endParaRPr lang="en-US"/>
        </a:p>
      </dgm:t>
    </dgm:pt>
    <dgm:pt modelId="{F41C2A42-DF45-4C0E-B218-6D707234690C}" type="pres">
      <dgm:prSet presAssocID="{2FF23CE6-0D30-48C2-9445-E1E114821D01}" presName="rootComposite" presStyleCnt="0"/>
      <dgm:spPr/>
      <dgm:t>
        <a:bodyPr/>
        <a:lstStyle/>
        <a:p>
          <a:endParaRPr lang="en-US"/>
        </a:p>
      </dgm:t>
    </dgm:pt>
    <dgm:pt modelId="{262834A1-018A-40AA-85A5-2C00230D4449}" type="pres">
      <dgm:prSet presAssocID="{2FF23CE6-0D30-48C2-9445-E1E114821D01}" presName="rootText" presStyleLbl="node1" presStyleIdx="1" presStyleCnt="3" custScaleX="102207" custLinFactNeighborX="5523" custLinFactNeighborY="-6716">
        <dgm:presLayoutVars>
          <dgm:chMax/>
          <dgm:chPref val="3"/>
        </dgm:presLayoutVars>
      </dgm:prSet>
      <dgm:spPr/>
      <dgm:t>
        <a:bodyPr/>
        <a:lstStyle/>
        <a:p>
          <a:endParaRPr lang="en-US"/>
        </a:p>
      </dgm:t>
    </dgm:pt>
    <dgm:pt modelId="{6C67E54E-B1EB-4AE7-B3B9-9C926EC7B75B}" type="pres">
      <dgm:prSet presAssocID="{2FF23CE6-0D30-48C2-9445-E1E114821D01}" presName="titleText2" presStyleLbl="fgAcc1" presStyleIdx="1" presStyleCnt="3" custScaleX="92492" custLinFactNeighborX="16597" custLinFactNeighborY="25681">
        <dgm:presLayoutVars>
          <dgm:chMax val="0"/>
          <dgm:chPref val="0"/>
        </dgm:presLayoutVars>
      </dgm:prSet>
      <dgm:spPr/>
      <dgm:t>
        <a:bodyPr/>
        <a:lstStyle/>
        <a:p>
          <a:endParaRPr lang="en-US"/>
        </a:p>
      </dgm:t>
    </dgm:pt>
    <dgm:pt modelId="{33893D34-CB8E-4AEA-92DA-5DEC1CD8BDA9}" type="pres">
      <dgm:prSet presAssocID="{2FF23CE6-0D30-48C2-9445-E1E114821D01}" presName="rootConnector" presStyleLbl="node2" presStyleIdx="0" presStyleCnt="0"/>
      <dgm:spPr/>
      <dgm:t>
        <a:bodyPr/>
        <a:lstStyle/>
        <a:p>
          <a:endParaRPr lang="en-US"/>
        </a:p>
      </dgm:t>
    </dgm:pt>
    <dgm:pt modelId="{E029B60D-CAEC-45A9-9207-85BD480DE26D}" type="pres">
      <dgm:prSet presAssocID="{2FF23CE6-0D30-48C2-9445-E1E114821D01}" presName="hierChild4" presStyleCnt="0"/>
      <dgm:spPr/>
      <dgm:t>
        <a:bodyPr/>
        <a:lstStyle/>
        <a:p>
          <a:endParaRPr lang="en-US"/>
        </a:p>
      </dgm:t>
    </dgm:pt>
    <dgm:pt modelId="{50D0230A-10C8-4D36-B926-E124B31A95AF}" type="pres">
      <dgm:prSet presAssocID="{2FF23CE6-0D30-48C2-9445-E1E114821D01}" presName="hierChild5" presStyleCnt="0"/>
      <dgm:spPr/>
      <dgm:t>
        <a:bodyPr/>
        <a:lstStyle/>
        <a:p>
          <a:endParaRPr lang="en-US"/>
        </a:p>
      </dgm:t>
    </dgm:pt>
    <dgm:pt modelId="{06CC0023-9FEF-4FA6-92E9-0306E3571931}" type="pres">
      <dgm:prSet presAssocID="{0213CBC0-A32A-42DC-8C63-D95DE46F6E42}" presName="Name37" presStyleLbl="parChTrans1D2" presStyleIdx="2" presStyleCnt="3"/>
      <dgm:spPr/>
      <dgm:t>
        <a:bodyPr/>
        <a:lstStyle/>
        <a:p>
          <a:endParaRPr lang="en-US"/>
        </a:p>
      </dgm:t>
    </dgm:pt>
    <dgm:pt modelId="{EF73A361-B42C-4CDB-ADB7-4C685D9E97AA}" type="pres">
      <dgm:prSet presAssocID="{19FCE8F3-37BF-4E9E-9AE0-151D699022F2}" presName="hierRoot2" presStyleCnt="0">
        <dgm:presLayoutVars>
          <dgm:hierBranch val="init"/>
        </dgm:presLayoutVars>
      </dgm:prSet>
      <dgm:spPr/>
      <dgm:t>
        <a:bodyPr/>
        <a:lstStyle/>
        <a:p>
          <a:endParaRPr lang="en-US"/>
        </a:p>
      </dgm:t>
    </dgm:pt>
    <dgm:pt modelId="{21FCE168-C26C-4A8D-93AD-5385492DDD0E}" type="pres">
      <dgm:prSet presAssocID="{19FCE8F3-37BF-4E9E-9AE0-151D699022F2}" presName="rootComposite" presStyleCnt="0"/>
      <dgm:spPr/>
      <dgm:t>
        <a:bodyPr/>
        <a:lstStyle/>
        <a:p>
          <a:endParaRPr lang="en-US"/>
        </a:p>
      </dgm:t>
    </dgm:pt>
    <dgm:pt modelId="{28506717-54FC-42E9-8731-9CE13884967D}" type="pres">
      <dgm:prSet presAssocID="{19FCE8F3-37BF-4E9E-9AE0-151D699022F2}" presName="rootText" presStyleLbl="node1" presStyleIdx="2" presStyleCnt="3" custScaleX="106664" custLinFactNeighborX="-2991" custLinFactNeighborY="-6716">
        <dgm:presLayoutVars>
          <dgm:chMax/>
          <dgm:chPref val="3"/>
        </dgm:presLayoutVars>
      </dgm:prSet>
      <dgm:spPr/>
      <dgm:t>
        <a:bodyPr/>
        <a:lstStyle/>
        <a:p>
          <a:endParaRPr lang="en-US"/>
        </a:p>
      </dgm:t>
    </dgm:pt>
    <dgm:pt modelId="{D837BD80-2DDE-4985-A6FC-B9110758F155}" type="pres">
      <dgm:prSet presAssocID="{19FCE8F3-37BF-4E9E-9AE0-151D699022F2}" presName="titleText2" presStyleLbl="fgAcc1" presStyleIdx="2" presStyleCnt="3" custScaleX="108303" custLinFactNeighborX="1670" custLinFactNeighborY="25680">
        <dgm:presLayoutVars>
          <dgm:chMax val="0"/>
          <dgm:chPref val="0"/>
        </dgm:presLayoutVars>
      </dgm:prSet>
      <dgm:spPr/>
      <dgm:t>
        <a:bodyPr/>
        <a:lstStyle/>
        <a:p>
          <a:endParaRPr lang="en-US"/>
        </a:p>
      </dgm:t>
    </dgm:pt>
    <dgm:pt modelId="{A74A7125-B944-4977-8088-474B963F0643}" type="pres">
      <dgm:prSet presAssocID="{19FCE8F3-37BF-4E9E-9AE0-151D699022F2}" presName="rootConnector" presStyleLbl="node2" presStyleIdx="0" presStyleCnt="0"/>
      <dgm:spPr/>
      <dgm:t>
        <a:bodyPr/>
        <a:lstStyle/>
        <a:p>
          <a:endParaRPr lang="en-US"/>
        </a:p>
      </dgm:t>
    </dgm:pt>
    <dgm:pt modelId="{A66DF7A5-72E4-4CB2-953D-65E17F1F1C18}" type="pres">
      <dgm:prSet presAssocID="{19FCE8F3-37BF-4E9E-9AE0-151D699022F2}" presName="hierChild4" presStyleCnt="0"/>
      <dgm:spPr/>
      <dgm:t>
        <a:bodyPr/>
        <a:lstStyle/>
        <a:p>
          <a:endParaRPr lang="en-US"/>
        </a:p>
      </dgm:t>
    </dgm:pt>
    <dgm:pt modelId="{4CB81EEA-3AA1-4C8C-8904-715131736D8B}" type="pres">
      <dgm:prSet presAssocID="{19FCE8F3-37BF-4E9E-9AE0-151D699022F2}" presName="hierChild5" presStyleCnt="0"/>
      <dgm:spPr/>
      <dgm:t>
        <a:bodyPr/>
        <a:lstStyle/>
        <a:p>
          <a:endParaRPr lang="en-US"/>
        </a:p>
      </dgm:t>
    </dgm:pt>
    <dgm:pt modelId="{8976AF84-A227-4C9D-AF35-769E19EC9D2F}" type="pres">
      <dgm:prSet presAssocID="{CB7DEB3C-8397-4EAA-BC48-8A1589AF8874}" presName="hierChild3" presStyleCnt="0"/>
      <dgm:spPr/>
      <dgm:t>
        <a:bodyPr/>
        <a:lstStyle/>
        <a:p>
          <a:endParaRPr lang="en-US"/>
        </a:p>
      </dgm:t>
    </dgm:pt>
  </dgm:ptLst>
  <dgm:cxnLst>
    <dgm:cxn modelId="{DA85F247-30F2-4883-9A1C-69D08A630B2E}" type="presOf" srcId="{2FF23CE6-0D30-48C2-9445-E1E114821D01}" destId="{33893D34-CB8E-4AEA-92DA-5DEC1CD8BDA9}" srcOrd="1" destOrd="0" presId="urn:microsoft.com/office/officeart/2008/layout/NameandTitleOrganizationalChart"/>
    <dgm:cxn modelId="{FEE10FD1-D0F6-4049-AD4C-BA6A2E0DAEDD}" type="presOf" srcId="{9E6599ED-BF4C-40F2-BDD9-2C246C223274}" destId="{D037B2A6-140D-4416-B3B5-AC6ABE98ADBF}" srcOrd="0" destOrd="0" presId="urn:microsoft.com/office/officeart/2008/layout/NameandTitleOrganizationalChart"/>
    <dgm:cxn modelId="{ADF6B79A-CF2F-40BC-8E74-D045FACE7C8A}" type="presOf" srcId="{5FBE7874-A789-4BF1-BDDA-E0B9620EA96B}" destId="{33DFA90D-BA04-4BB0-9178-0BBE08312355}" srcOrd="0" destOrd="0" presId="urn:microsoft.com/office/officeart/2008/layout/NameandTitleOrganizationalChart"/>
    <dgm:cxn modelId="{9F179760-416E-4DCE-AFB9-35AE6F3ED35B}" srcId="{51ED6B61-27A8-4A0B-B8C5-7273FBBAE495}" destId="{CB7DEB3C-8397-4EAA-BC48-8A1589AF8874}" srcOrd="0" destOrd="0" parTransId="{CECABF5A-78CD-4456-92B7-A179CD5A5BEC}" sibTransId="{87ACBAA4-C205-4C41-9BCA-57FD7572225F}"/>
    <dgm:cxn modelId="{77152C9E-BC94-44F0-889A-B553EE54CD0E}" type="presOf" srcId="{19FCE8F3-37BF-4E9E-9AE0-151D699022F2}" destId="{A74A7125-B944-4977-8088-474B963F0643}" srcOrd="1" destOrd="0" presId="urn:microsoft.com/office/officeart/2008/layout/NameandTitleOrganizationalChart"/>
    <dgm:cxn modelId="{1BC71058-7ABF-4B57-95EF-50CA5015D447}" type="presOf" srcId="{CB7DEB3C-8397-4EAA-BC48-8A1589AF8874}" destId="{4A5D4D1E-95CA-4AD4-8BE0-902D5079A53D}" srcOrd="1" destOrd="0" presId="urn:microsoft.com/office/officeart/2008/layout/NameandTitleOrganizationalChart"/>
    <dgm:cxn modelId="{7A054B65-9F8F-4BBC-8951-E5E8A5C47669}" type="presOf" srcId="{19FCE8F3-37BF-4E9E-9AE0-151D699022F2}" destId="{28506717-54FC-42E9-8731-9CE13884967D}" srcOrd="0" destOrd="0" presId="urn:microsoft.com/office/officeart/2008/layout/NameandTitleOrganizationalChart"/>
    <dgm:cxn modelId="{9B600477-0C43-4E18-9F39-35F970D98DDC}" type="presOf" srcId="{51ED6B61-27A8-4A0B-B8C5-7273FBBAE495}" destId="{A383B402-2A42-4920-AEA1-3BD4C3206485}" srcOrd="0" destOrd="0" presId="urn:microsoft.com/office/officeart/2008/layout/NameandTitleOrganizationalChart"/>
    <dgm:cxn modelId="{0EB2C0D0-7B63-44A4-B72E-0F9EC4EB94BD}" srcId="{CB7DEB3C-8397-4EAA-BC48-8A1589AF8874}" destId="{19FCE8F3-37BF-4E9E-9AE0-151D699022F2}" srcOrd="2" destOrd="0" parTransId="{0213CBC0-A32A-42DC-8C63-D95DE46F6E42}" sibTransId="{359D1485-B60B-443D-8CFE-A37D69BEEA71}"/>
    <dgm:cxn modelId="{E403646D-6F8B-49D9-80D2-B15CC49CF479}" type="presOf" srcId="{359D1485-B60B-443D-8CFE-A37D69BEEA71}" destId="{D837BD80-2DDE-4985-A6FC-B9110758F155}" srcOrd="0" destOrd="0" presId="urn:microsoft.com/office/officeart/2008/layout/NameandTitleOrganizationalChart"/>
    <dgm:cxn modelId="{7AC02558-91DA-4E3B-BC5F-2AFBAEB4083E}" type="presOf" srcId="{7B033E0D-DA94-434F-89D2-4BFEDD98CC5B}" destId="{27E0624B-16B6-44E7-B69E-3240DCB15438}" srcOrd="0" destOrd="0" presId="urn:microsoft.com/office/officeart/2008/layout/NameandTitleOrganizationalChart"/>
    <dgm:cxn modelId="{41520396-2B19-44F1-B707-B0F6E1C9C7DD}" type="presOf" srcId="{7B033E0D-DA94-434F-89D2-4BFEDD98CC5B}" destId="{8A12F129-AD1C-40F3-95ED-87C99A8418A3}" srcOrd="1" destOrd="0" presId="urn:microsoft.com/office/officeart/2008/layout/NameandTitleOrganizationalChart"/>
    <dgm:cxn modelId="{06D53ACF-425F-4344-B1D1-A65DD3E7C35E}" srcId="{CB7DEB3C-8397-4EAA-BC48-8A1589AF8874}" destId="{7B033E0D-DA94-434F-89D2-4BFEDD98CC5B}" srcOrd="0" destOrd="0" parTransId="{9E6599ED-BF4C-40F2-BDD9-2C246C223274}" sibTransId="{E12E6D0C-ED5B-4DCD-BF7A-36E0B355A9BE}"/>
    <dgm:cxn modelId="{A3736197-6972-4C94-8ED1-931F8B4E1765}" type="presOf" srcId="{2FF23CE6-0D30-48C2-9445-E1E114821D01}" destId="{262834A1-018A-40AA-85A5-2C00230D4449}" srcOrd="0" destOrd="0" presId="urn:microsoft.com/office/officeart/2008/layout/NameandTitleOrganizationalChart"/>
    <dgm:cxn modelId="{FD380355-722C-434E-9C7F-FE4D2AAB6F31}" type="presOf" srcId="{CB7DEB3C-8397-4EAA-BC48-8A1589AF8874}" destId="{10109C2C-69D6-4D91-A31C-5BDC52D74D42}" srcOrd="0" destOrd="0" presId="urn:microsoft.com/office/officeart/2008/layout/NameandTitleOrganizationalChart"/>
    <dgm:cxn modelId="{A5FFDA70-5E44-4424-91CE-FE295A6AA027}" type="presOf" srcId="{334B3EE3-127C-4433-83F5-BC94483A26EE}" destId="{6C67E54E-B1EB-4AE7-B3B9-9C926EC7B75B}" srcOrd="0" destOrd="0" presId="urn:microsoft.com/office/officeart/2008/layout/NameandTitleOrganizationalChart"/>
    <dgm:cxn modelId="{B04ECB47-E64F-44A6-9A6E-40AD7E60E3CC}" type="presOf" srcId="{0213CBC0-A32A-42DC-8C63-D95DE46F6E42}" destId="{06CC0023-9FEF-4FA6-92E9-0306E3571931}" srcOrd="0" destOrd="0" presId="urn:microsoft.com/office/officeart/2008/layout/NameandTitleOrganizationalChart"/>
    <dgm:cxn modelId="{3C9F9CC8-6492-4D00-A9CD-3B6D112CD4A9}" type="presOf" srcId="{E12E6D0C-ED5B-4DCD-BF7A-36E0B355A9BE}" destId="{76E82013-F8F7-49B9-AFF4-EAE7DBD33FF7}" srcOrd="0" destOrd="0" presId="urn:microsoft.com/office/officeart/2008/layout/NameandTitleOrganizationalChart"/>
    <dgm:cxn modelId="{46BFD6A8-6B83-421C-B25C-BE0F6BFBD730}" srcId="{CB7DEB3C-8397-4EAA-BC48-8A1589AF8874}" destId="{2FF23CE6-0D30-48C2-9445-E1E114821D01}" srcOrd="1" destOrd="0" parTransId="{5FBE7874-A789-4BF1-BDDA-E0B9620EA96B}" sibTransId="{334B3EE3-127C-4433-83F5-BC94483A26EE}"/>
    <dgm:cxn modelId="{7C68FE81-E037-413E-BF0E-8338B3E34BEE}" type="presOf" srcId="{87ACBAA4-C205-4C41-9BCA-57FD7572225F}" destId="{9561DE8F-0CCD-466A-8653-9C809A129ABC}" srcOrd="0" destOrd="0" presId="urn:microsoft.com/office/officeart/2008/layout/NameandTitleOrganizationalChart"/>
    <dgm:cxn modelId="{2E8FE4F7-B140-404F-BEC8-806B5F38F5D9}" type="presParOf" srcId="{A383B402-2A42-4920-AEA1-3BD4C3206485}" destId="{BED9C96D-964C-4E36-887B-6FEDDFAAD4FA}" srcOrd="0" destOrd="0" presId="urn:microsoft.com/office/officeart/2008/layout/NameandTitleOrganizationalChart"/>
    <dgm:cxn modelId="{F0046439-C328-461F-A2C2-4A70FAC7B7C1}" type="presParOf" srcId="{BED9C96D-964C-4E36-887B-6FEDDFAAD4FA}" destId="{5EA7D7EC-1373-4C41-9B4C-AD75F24D6E80}" srcOrd="0" destOrd="0" presId="urn:microsoft.com/office/officeart/2008/layout/NameandTitleOrganizationalChart"/>
    <dgm:cxn modelId="{CE075EB6-3DCD-4F28-9ECD-3FDC2BB803FE}" type="presParOf" srcId="{5EA7D7EC-1373-4C41-9B4C-AD75F24D6E80}" destId="{10109C2C-69D6-4D91-A31C-5BDC52D74D42}" srcOrd="0" destOrd="0" presId="urn:microsoft.com/office/officeart/2008/layout/NameandTitleOrganizationalChart"/>
    <dgm:cxn modelId="{1F5A6E51-5241-4CE4-A1D1-66D763E3C3E2}" type="presParOf" srcId="{5EA7D7EC-1373-4C41-9B4C-AD75F24D6E80}" destId="{9561DE8F-0CCD-466A-8653-9C809A129ABC}" srcOrd="1" destOrd="0" presId="urn:microsoft.com/office/officeart/2008/layout/NameandTitleOrganizationalChart"/>
    <dgm:cxn modelId="{C737E550-3129-4BCC-A5D4-047C100045BC}" type="presParOf" srcId="{5EA7D7EC-1373-4C41-9B4C-AD75F24D6E80}" destId="{4A5D4D1E-95CA-4AD4-8BE0-902D5079A53D}" srcOrd="2" destOrd="0" presId="urn:microsoft.com/office/officeart/2008/layout/NameandTitleOrganizationalChart"/>
    <dgm:cxn modelId="{A49E826F-9E83-4999-A2A9-5F45C4FFAD2A}" type="presParOf" srcId="{BED9C96D-964C-4E36-887B-6FEDDFAAD4FA}" destId="{BF507492-AA1C-447C-BF8C-2A47BE95CC1C}" srcOrd="1" destOrd="0" presId="urn:microsoft.com/office/officeart/2008/layout/NameandTitleOrganizationalChart"/>
    <dgm:cxn modelId="{15FE245E-5601-478B-B84C-1553640FEE0D}" type="presParOf" srcId="{BF507492-AA1C-447C-BF8C-2A47BE95CC1C}" destId="{D037B2A6-140D-4416-B3B5-AC6ABE98ADBF}" srcOrd="0" destOrd="0" presId="urn:microsoft.com/office/officeart/2008/layout/NameandTitleOrganizationalChart"/>
    <dgm:cxn modelId="{FF12EE62-D5E9-443A-A18A-839F175AAFCB}" type="presParOf" srcId="{BF507492-AA1C-447C-BF8C-2A47BE95CC1C}" destId="{CCF23E58-286B-4899-9326-7F2F4E9E90C1}" srcOrd="1" destOrd="0" presId="urn:microsoft.com/office/officeart/2008/layout/NameandTitleOrganizationalChart"/>
    <dgm:cxn modelId="{AC8FB6B9-503F-466F-8399-CD20C6086665}" type="presParOf" srcId="{CCF23E58-286B-4899-9326-7F2F4E9E90C1}" destId="{F1A6C66D-5CD5-45A9-875F-1A52DDD51267}" srcOrd="0" destOrd="0" presId="urn:microsoft.com/office/officeart/2008/layout/NameandTitleOrganizationalChart"/>
    <dgm:cxn modelId="{5B84510F-8576-4C3A-ADC0-2F30224241A6}" type="presParOf" srcId="{F1A6C66D-5CD5-45A9-875F-1A52DDD51267}" destId="{27E0624B-16B6-44E7-B69E-3240DCB15438}" srcOrd="0" destOrd="0" presId="urn:microsoft.com/office/officeart/2008/layout/NameandTitleOrganizationalChart"/>
    <dgm:cxn modelId="{2D18D371-40B9-4747-9B3D-895F27100A4F}" type="presParOf" srcId="{F1A6C66D-5CD5-45A9-875F-1A52DDD51267}" destId="{76E82013-F8F7-49B9-AFF4-EAE7DBD33FF7}" srcOrd="1" destOrd="0" presId="urn:microsoft.com/office/officeart/2008/layout/NameandTitleOrganizationalChart"/>
    <dgm:cxn modelId="{183ACEEF-AE5A-44D2-AFEA-45CE29AECDF7}" type="presParOf" srcId="{F1A6C66D-5CD5-45A9-875F-1A52DDD51267}" destId="{8A12F129-AD1C-40F3-95ED-87C99A8418A3}" srcOrd="2" destOrd="0" presId="urn:microsoft.com/office/officeart/2008/layout/NameandTitleOrganizationalChart"/>
    <dgm:cxn modelId="{47EAA052-4CF0-45AA-910F-F9FD3622F7AD}" type="presParOf" srcId="{CCF23E58-286B-4899-9326-7F2F4E9E90C1}" destId="{E750580F-7433-4DA7-9363-ED0A9D7E284B}" srcOrd="1" destOrd="0" presId="urn:microsoft.com/office/officeart/2008/layout/NameandTitleOrganizationalChart"/>
    <dgm:cxn modelId="{D13A7CC6-B0EF-4510-AB72-6429C87DB687}" type="presParOf" srcId="{CCF23E58-286B-4899-9326-7F2F4E9E90C1}" destId="{48A1319D-9C0F-474C-9ECE-F959A046F568}" srcOrd="2" destOrd="0" presId="urn:microsoft.com/office/officeart/2008/layout/NameandTitleOrganizationalChart"/>
    <dgm:cxn modelId="{9E35AF9A-1042-4180-98DD-1BE29FADC7D7}" type="presParOf" srcId="{BF507492-AA1C-447C-BF8C-2A47BE95CC1C}" destId="{33DFA90D-BA04-4BB0-9178-0BBE08312355}" srcOrd="2" destOrd="0" presId="urn:microsoft.com/office/officeart/2008/layout/NameandTitleOrganizationalChart"/>
    <dgm:cxn modelId="{08E81B23-5B12-4D36-BC32-49E1F810576D}" type="presParOf" srcId="{BF507492-AA1C-447C-BF8C-2A47BE95CC1C}" destId="{33E5EF07-FEA4-4FB9-B454-DD49697AFB2F}" srcOrd="3" destOrd="0" presId="urn:microsoft.com/office/officeart/2008/layout/NameandTitleOrganizationalChart"/>
    <dgm:cxn modelId="{FB17D57D-4168-4F7F-876A-1D263C2160D4}" type="presParOf" srcId="{33E5EF07-FEA4-4FB9-B454-DD49697AFB2F}" destId="{F41C2A42-DF45-4C0E-B218-6D707234690C}" srcOrd="0" destOrd="0" presId="urn:microsoft.com/office/officeart/2008/layout/NameandTitleOrganizationalChart"/>
    <dgm:cxn modelId="{6F41334A-E850-4590-9C58-2E586B69DF17}" type="presParOf" srcId="{F41C2A42-DF45-4C0E-B218-6D707234690C}" destId="{262834A1-018A-40AA-85A5-2C00230D4449}" srcOrd="0" destOrd="0" presId="urn:microsoft.com/office/officeart/2008/layout/NameandTitleOrganizationalChart"/>
    <dgm:cxn modelId="{00B5DBDE-CC4A-442E-B8B1-B1F985A241BD}" type="presParOf" srcId="{F41C2A42-DF45-4C0E-B218-6D707234690C}" destId="{6C67E54E-B1EB-4AE7-B3B9-9C926EC7B75B}" srcOrd="1" destOrd="0" presId="urn:microsoft.com/office/officeart/2008/layout/NameandTitleOrganizationalChart"/>
    <dgm:cxn modelId="{7508B5E5-0C02-4650-AD7E-A60EB5DB002C}" type="presParOf" srcId="{F41C2A42-DF45-4C0E-B218-6D707234690C}" destId="{33893D34-CB8E-4AEA-92DA-5DEC1CD8BDA9}" srcOrd="2" destOrd="0" presId="urn:microsoft.com/office/officeart/2008/layout/NameandTitleOrganizationalChart"/>
    <dgm:cxn modelId="{83C056BD-F0FF-411E-89D7-E4F625180981}" type="presParOf" srcId="{33E5EF07-FEA4-4FB9-B454-DD49697AFB2F}" destId="{E029B60D-CAEC-45A9-9207-85BD480DE26D}" srcOrd="1" destOrd="0" presId="urn:microsoft.com/office/officeart/2008/layout/NameandTitleOrganizationalChart"/>
    <dgm:cxn modelId="{99B1EE46-2373-4D32-9B1C-359E208CCB50}" type="presParOf" srcId="{33E5EF07-FEA4-4FB9-B454-DD49697AFB2F}" destId="{50D0230A-10C8-4D36-B926-E124B31A95AF}" srcOrd="2" destOrd="0" presId="urn:microsoft.com/office/officeart/2008/layout/NameandTitleOrganizationalChart"/>
    <dgm:cxn modelId="{C7C5844C-B82D-4CFD-9B19-F3C0DC2A9E48}" type="presParOf" srcId="{BF507492-AA1C-447C-BF8C-2A47BE95CC1C}" destId="{06CC0023-9FEF-4FA6-92E9-0306E3571931}" srcOrd="4" destOrd="0" presId="urn:microsoft.com/office/officeart/2008/layout/NameandTitleOrganizationalChart"/>
    <dgm:cxn modelId="{A0524ADC-3F19-4EFE-B91B-D39DA8FCB289}" type="presParOf" srcId="{BF507492-AA1C-447C-BF8C-2A47BE95CC1C}" destId="{EF73A361-B42C-4CDB-ADB7-4C685D9E97AA}" srcOrd="5" destOrd="0" presId="urn:microsoft.com/office/officeart/2008/layout/NameandTitleOrganizationalChart"/>
    <dgm:cxn modelId="{B25D5EC8-62C7-4E70-BB53-C9F1488E7CF1}" type="presParOf" srcId="{EF73A361-B42C-4CDB-ADB7-4C685D9E97AA}" destId="{21FCE168-C26C-4A8D-93AD-5385492DDD0E}" srcOrd="0" destOrd="0" presId="urn:microsoft.com/office/officeart/2008/layout/NameandTitleOrganizationalChart"/>
    <dgm:cxn modelId="{461FF8B1-8536-42DA-92C6-3160EFFD79FC}" type="presParOf" srcId="{21FCE168-C26C-4A8D-93AD-5385492DDD0E}" destId="{28506717-54FC-42E9-8731-9CE13884967D}" srcOrd="0" destOrd="0" presId="urn:microsoft.com/office/officeart/2008/layout/NameandTitleOrganizationalChart"/>
    <dgm:cxn modelId="{C807DE20-4D6E-48B7-B839-1C8978A6216A}" type="presParOf" srcId="{21FCE168-C26C-4A8D-93AD-5385492DDD0E}" destId="{D837BD80-2DDE-4985-A6FC-B9110758F155}" srcOrd="1" destOrd="0" presId="urn:microsoft.com/office/officeart/2008/layout/NameandTitleOrganizationalChart"/>
    <dgm:cxn modelId="{BE175AEE-7DD0-4A02-B122-94A324EAA096}" type="presParOf" srcId="{21FCE168-C26C-4A8D-93AD-5385492DDD0E}" destId="{A74A7125-B944-4977-8088-474B963F0643}" srcOrd="2" destOrd="0" presId="urn:microsoft.com/office/officeart/2008/layout/NameandTitleOrganizationalChart"/>
    <dgm:cxn modelId="{2CC70BF2-C577-4C82-882C-DDD8358799B4}" type="presParOf" srcId="{EF73A361-B42C-4CDB-ADB7-4C685D9E97AA}" destId="{A66DF7A5-72E4-4CB2-953D-65E17F1F1C18}" srcOrd="1" destOrd="0" presId="urn:microsoft.com/office/officeart/2008/layout/NameandTitleOrganizationalChart"/>
    <dgm:cxn modelId="{B0E84F63-1CE4-4029-B4DE-F95C8A0B5E2C}" type="presParOf" srcId="{EF73A361-B42C-4CDB-ADB7-4C685D9E97AA}" destId="{4CB81EEA-3AA1-4C8C-8904-715131736D8B}" srcOrd="2" destOrd="0" presId="urn:microsoft.com/office/officeart/2008/layout/NameandTitleOrganizationalChart"/>
    <dgm:cxn modelId="{14009BF4-0E56-44F6-AF4E-179C9D05649D}" type="presParOf" srcId="{BED9C96D-964C-4E36-887B-6FEDDFAAD4FA}" destId="{8976AF84-A227-4C9D-AF35-769E19EC9D2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1ED6B61-27A8-4A0B-B8C5-7273FBBAE495}" type="doc">
      <dgm:prSet loTypeId="urn:microsoft.com/office/officeart/2008/layout/NameandTitleOrganizationalChart" loCatId="hierarchy" qsTypeId="urn:microsoft.com/office/officeart/2005/8/quickstyle/3d2" qsCatId="3D" csTypeId="urn:microsoft.com/office/officeart/2005/8/colors/accent3_5" csCatId="accent3" phldr="1"/>
      <dgm:spPr/>
      <dgm:t>
        <a:bodyPr/>
        <a:lstStyle/>
        <a:p>
          <a:endParaRPr lang="en-US"/>
        </a:p>
      </dgm:t>
    </dgm:pt>
    <dgm:pt modelId="{CB7DEB3C-8397-4EAA-BC48-8A1589AF8874}">
      <dgm:prSet phldrT="[Text]" custT="1"/>
      <dgm:spPr/>
      <dgm:t>
        <a:bodyPr/>
        <a:lstStyle/>
        <a:p>
          <a:r>
            <a:rPr lang="en-US" sz="2800" b="1" i="0" baseline="0" dirty="0" smtClean="0">
              <a:ln w="3175">
                <a:prstDash val="sysDot"/>
              </a:ln>
              <a:solidFill>
                <a:schemeClr val="tx1"/>
              </a:solidFill>
              <a:effectLst/>
            </a:rPr>
            <a:t>Associate Vice President of Facilities Services </a:t>
          </a:r>
          <a:endParaRPr lang="en-US" sz="2800" b="1" i="0" baseline="0" dirty="0">
            <a:ln w="3175">
              <a:prstDash val="sysDot"/>
            </a:ln>
            <a:solidFill>
              <a:schemeClr val="tx1"/>
            </a:solidFill>
            <a:effectLst/>
          </a:endParaRPr>
        </a:p>
      </dgm:t>
    </dgm:pt>
    <dgm:pt modelId="{CECABF5A-78CD-4456-92B7-A179CD5A5BEC}" type="parTrans" cxnId="{9F179760-416E-4DCE-AFB9-35AE6F3ED35B}">
      <dgm:prSet/>
      <dgm:spPr/>
      <dgm:t>
        <a:bodyPr/>
        <a:lstStyle/>
        <a:p>
          <a:endParaRPr lang="en-US"/>
        </a:p>
      </dgm:t>
    </dgm:pt>
    <dgm:pt modelId="{87ACBAA4-C205-4C41-9BCA-57FD7572225F}" type="sibTrans" cxnId="{9F179760-416E-4DCE-AFB9-35AE6F3ED35B}">
      <dgm:prSet/>
      <dgm:spPr/>
      <dgm:t>
        <a:bodyPr/>
        <a:lstStyle/>
        <a:p>
          <a:pPr algn="ctr"/>
          <a:r>
            <a:rPr lang="en-US" b="1" i="1" baseline="0" dirty="0" smtClean="0"/>
            <a:t>Mitch Fields </a:t>
          </a:r>
          <a:endParaRPr lang="en-US" b="1" i="1" baseline="0" dirty="0"/>
        </a:p>
      </dgm:t>
    </dgm:pt>
    <dgm:pt modelId="{2FF23CE6-0D30-48C2-9445-E1E114821D01}">
      <dgm:prSet custT="1"/>
      <dgm:spPr/>
      <dgm:t>
        <a:bodyPr/>
        <a:lstStyle/>
        <a:p>
          <a:r>
            <a:rPr lang="en-US" sz="2800" b="1" baseline="0" dirty="0" smtClean="0">
              <a:ln w="3175">
                <a:prstDash val="sysDot"/>
              </a:ln>
              <a:solidFill>
                <a:schemeClr val="tx1"/>
              </a:solidFill>
              <a:effectLst/>
            </a:rPr>
            <a:t>Director of Environmental Health &amp; Safety</a:t>
          </a:r>
          <a:endParaRPr lang="en-US" sz="2800" b="1" baseline="0" dirty="0">
            <a:ln w="3175">
              <a:prstDash val="sysDot"/>
            </a:ln>
            <a:solidFill>
              <a:schemeClr val="tx1"/>
            </a:solidFill>
            <a:effectLst/>
          </a:endParaRPr>
        </a:p>
      </dgm:t>
    </dgm:pt>
    <dgm:pt modelId="{334B3EE3-127C-4433-83F5-BC94483A26EE}" type="sibTrans" cxnId="{46BFD6A8-6B83-421C-B25C-BE0F6BFBD730}">
      <dgm:prSet custT="1"/>
      <dgm:spPr/>
      <dgm:t>
        <a:bodyPr/>
        <a:lstStyle/>
        <a:p>
          <a:pPr algn="ctr"/>
          <a:r>
            <a:rPr lang="en-US" sz="2600" b="1" i="1" baseline="0" dirty="0" smtClean="0"/>
            <a:t>Eric </a:t>
          </a:r>
          <a:r>
            <a:rPr lang="en-US" sz="2600" b="1" i="1" baseline="0" dirty="0" err="1" smtClean="0"/>
            <a:t>Foertch</a:t>
          </a:r>
          <a:endParaRPr lang="en-US" sz="2600" b="1" i="1" baseline="0" dirty="0"/>
        </a:p>
      </dgm:t>
    </dgm:pt>
    <dgm:pt modelId="{5FBE7874-A789-4BF1-BDDA-E0B9620EA96B}" type="parTrans" cxnId="{46BFD6A8-6B83-421C-B25C-BE0F6BFBD730}">
      <dgm:prSet/>
      <dgm:spPr/>
      <dgm:t>
        <a:bodyPr/>
        <a:lstStyle/>
        <a:p>
          <a:endParaRPr lang="en-US"/>
        </a:p>
      </dgm:t>
    </dgm:pt>
    <dgm:pt modelId="{A383B402-2A42-4920-AEA1-3BD4C3206485}" type="pres">
      <dgm:prSet presAssocID="{51ED6B61-27A8-4A0B-B8C5-7273FBBAE495}" presName="hierChild1" presStyleCnt="0">
        <dgm:presLayoutVars>
          <dgm:orgChart val="1"/>
          <dgm:chPref val="1"/>
          <dgm:dir/>
          <dgm:animOne val="branch"/>
          <dgm:animLvl val="lvl"/>
          <dgm:resizeHandles/>
        </dgm:presLayoutVars>
      </dgm:prSet>
      <dgm:spPr/>
      <dgm:t>
        <a:bodyPr/>
        <a:lstStyle/>
        <a:p>
          <a:endParaRPr lang="en-US"/>
        </a:p>
      </dgm:t>
    </dgm:pt>
    <dgm:pt modelId="{BED9C96D-964C-4E36-887B-6FEDDFAAD4FA}" type="pres">
      <dgm:prSet presAssocID="{CB7DEB3C-8397-4EAA-BC48-8A1589AF8874}" presName="hierRoot1" presStyleCnt="0">
        <dgm:presLayoutVars>
          <dgm:hierBranch val="init"/>
        </dgm:presLayoutVars>
      </dgm:prSet>
      <dgm:spPr/>
      <dgm:t>
        <a:bodyPr/>
        <a:lstStyle/>
        <a:p>
          <a:endParaRPr lang="en-US"/>
        </a:p>
      </dgm:t>
    </dgm:pt>
    <dgm:pt modelId="{5EA7D7EC-1373-4C41-9B4C-AD75F24D6E80}" type="pres">
      <dgm:prSet presAssocID="{CB7DEB3C-8397-4EAA-BC48-8A1589AF8874}" presName="rootComposite1" presStyleCnt="0"/>
      <dgm:spPr/>
      <dgm:t>
        <a:bodyPr/>
        <a:lstStyle/>
        <a:p>
          <a:endParaRPr lang="en-US"/>
        </a:p>
      </dgm:t>
    </dgm:pt>
    <dgm:pt modelId="{10109C2C-69D6-4D91-A31C-5BDC52D74D42}" type="pres">
      <dgm:prSet presAssocID="{CB7DEB3C-8397-4EAA-BC48-8A1589AF8874}" presName="rootText1" presStyleLbl="node0" presStyleIdx="0" presStyleCnt="1" custScaleX="186223" custLinFactNeighborY="-28741">
        <dgm:presLayoutVars>
          <dgm:chMax/>
          <dgm:chPref val="3"/>
        </dgm:presLayoutVars>
      </dgm:prSet>
      <dgm:spPr/>
      <dgm:t>
        <a:bodyPr/>
        <a:lstStyle/>
        <a:p>
          <a:endParaRPr lang="en-US"/>
        </a:p>
      </dgm:t>
    </dgm:pt>
    <dgm:pt modelId="{9561DE8F-0CCD-466A-8653-9C809A129ABC}" type="pres">
      <dgm:prSet presAssocID="{CB7DEB3C-8397-4EAA-BC48-8A1589AF8874}" presName="titleText1" presStyleLbl="fgAcc0" presStyleIdx="0" presStyleCnt="1" custScaleX="85537" custLinFactNeighborX="65493" custLinFactNeighborY="-13409">
        <dgm:presLayoutVars>
          <dgm:chMax val="0"/>
          <dgm:chPref val="0"/>
        </dgm:presLayoutVars>
      </dgm:prSet>
      <dgm:spPr/>
      <dgm:t>
        <a:bodyPr/>
        <a:lstStyle/>
        <a:p>
          <a:endParaRPr lang="en-US"/>
        </a:p>
      </dgm:t>
    </dgm:pt>
    <dgm:pt modelId="{4A5D4D1E-95CA-4AD4-8BE0-902D5079A53D}" type="pres">
      <dgm:prSet presAssocID="{CB7DEB3C-8397-4EAA-BC48-8A1589AF8874}" presName="rootConnector1" presStyleLbl="node1" presStyleIdx="0" presStyleCnt="1"/>
      <dgm:spPr/>
      <dgm:t>
        <a:bodyPr/>
        <a:lstStyle/>
        <a:p>
          <a:endParaRPr lang="en-US"/>
        </a:p>
      </dgm:t>
    </dgm:pt>
    <dgm:pt modelId="{BF507492-AA1C-447C-BF8C-2A47BE95CC1C}" type="pres">
      <dgm:prSet presAssocID="{CB7DEB3C-8397-4EAA-BC48-8A1589AF8874}" presName="hierChild2" presStyleCnt="0"/>
      <dgm:spPr/>
      <dgm:t>
        <a:bodyPr/>
        <a:lstStyle/>
        <a:p>
          <a:endParaRPr lang="en-US"/>
        </a:p>
      </dgm:t>
    </dgm:pt>
    <dgm:pt modelId="{33DFA90D-BA04-4BB0-9178-0BBE08312355}" type="pres">
      <dgm:prSet presAssocID="{5FBE7874-A789-4BF1-BDDA-E0B9620EA96B}" presName="Name37" presStyleLbl="parChTrans1D2" presStyleIdx="0" presStyleCnt="1"/>
      <dgm:spPr/>
      <dgm:t>
        <a:bodyPr/>
        <a:lstStyle/>
        <a:p>
          <a:endParaRPr lang="en-US"/>
        </a:p>
      </dgm:t>
    </dgm:pt>
    <dgm:pt modelId="{33E5EF07-FEA4-4FB9-B454-DD49697AFB2F}" type="pres">
      <dgm:prSet presAssocID="{2FF23CE6-0D30-48C2-9445-E1E114821D01}" presName="hierRoot2" presStyleCnt="0">
        <dgm:presLayoutVars>
          <dgm:hierBranch val="init"/>
        </dgm:presLayoutVars>
      </dgm:prSet>
      <dgm:spPr/>
      <dgm:t>
        <a:bodyPr/>
        <a:lstStyle/>
        <a:p>
          <a:endParaRPr lang="en-US"/>
        </a:p>
      </dgm:t>
    </dgm:pt>
    <dgm:pt modelId="{F41C2A42-DF45-4C0E-B218-6D707234690C}" type="pres">
      <dgm:prSet presAssocID="{2FF23CE6-0D30-48C2-9445-E1E114821D01}" presName="rootComposite" presStyleCnt="0"/>
      <dgm:spPr/>
      <dgm:t>
        <a:bodyPr/>
        <a:lstStyle/>
        <a:p>
          <a:endParaRPr lang="en-US"/>
        </a:p>
      </dgm:t>
    </dgm:pt>
    <dgm:pt modelId="{262834A1-018A-40AA-85A5-2C00230D4449}" type="pres">
      <dgm:prSet presAssocID="{2FF23CE6-0D30-48C2-9445-E1E114821D01}" presName="rootText" presStyleLbl="node1" presStyleIdx="0" presStyleCnt="1" custScaleX="102207" custLinFactNeighborX="2759" custLinFactNeighborY="-1324">
        <dgm:presLayoutVars>
          <dgm:chMax/>
          <dgm:chPref val="3"/>
        </dgm:presLayoutVars>
      </dgm:prSet>
      <dgm:spPr/>
      <dgm:t>
        <a:bodyPr/>
        <a:lstStyle/>
        <a:p>
          <a:endParaRPr lang="en-US"/>
        </a:p>
      </dgm:t>
    </dgm:pt>
    <dgm:pt modelId="{6C67E54E-B1EB-4AE7-B3B9-9C926EC7B75B}" type="pres">
      <dgm:prSet presAssocID="{2FF23CE6-0D30-48C2-9445-E1E114821D01}" presName="titleText2" presStyleLbl="fgAcc1" presStyleIdx="0" presStyleCnt="1" custScaleX="92492" custLinFactNeighborX="24204" custLinFactNeighborY="12130">
        <dgm:presLayoutVars>
          <dgm:chMax val="0"/>
          <dgm:chPref val="0"/>
        </dgm:presLayoutVars>
      </dgm:prSet>
      <dgm:spPr/>
      <dgm:t>
        <a:bodyPr/>
        <a:lstStyle/>
        <a:p>
          <a:endParaRPr lang="en-US"/>
        </a:p>
      </dgm:t>
    </dgm:pt>
    <dgm:pt modelId="{33893D34-CB8E-4AEA-92DA-5DEC1CD8BDA9}" type="pres">
      <dgm:prSet presAssocID="{2FF23CE6-0D30-48C2-9445-E1E114821D01}" presName="rootConnector" presStyleLbl="node2" presStyleIdx="0" presStyleCnt="0"/>
      <dgm:spPr/>
      <dgm:t>
        <a:bodyPr/>
        <a:lstStyle/>
        <a:p>
          <a:endParaRPr lang="en-US"/>
        </a:p>
      </dgm:t>
    </dgm:pt>
    <dgm:pt modelId="{E029B60D-CAEC-45A9-9207-85BD480DE26D}" type="pres">
      <dgm:prSet presAssocID="{2FF23CE6-0D30-48C2-9445-E1E114821D01}" presName="hierChild4" presStyleCnt="0"/>
      <dgm:spPr/>
      <dgm:t>
        <a:bodyPr/>
        <a:lstStyle/>
        <a:p>
          <a:endParaRPr lang="en-US"/>
        </a:p>
      </dgm:t>
    </dgm:pt>
    <dgm:pt modelId="{50D0230A-10C8-4D36-B926-E124B31A95AF}" type="pres">
      <dgm:prSet presAssocID="{2FF23CE6-0D30-48C2-9445-E1E114821D01}" presName="hierChild5" presStyleCnt="0"/>
      <dgm:spPr/>
      <dgm:t>
        <a:bodyPr/>
        <a:lstStyle/>
        <a:p>
          <a:endParaRPr lang="en-US"/>
        </a:p>
      </dgm:t>
    </dgm:pt>
    <dgm:pt modelId="{8976AF84-A227-4C9D-AF35-769E19EC9D2F}" type="pres">
      <dgm:prSet presAssocID="{CB7DEB3C-8397-4EAA-BC48-8A1589AF8874}" presName="hierChild3" presStyleCnt="0"/>
      <dgm:spPr/>
      <dgm:t>
        <a:bodyPr/>
        <a:lstStyle/>
        <a:p>
          <a:endParaRPr lang="en-US"/>
        </a:p>
      </dgm:t>
    </dgm:pt>
  </dgm:ptLst>
  <dgm:cxnLst>
    <dgm:cxn modelId="{2B713F68-8D84-4DC5-9967-0E9A0D984FBD}" type="presOf" srcId="{2FF23CE6-0D30-48C2-9445-E1E114821D01}" destId="{262834A1-018A-40AA-85A5-2C00230D4449}" srcOrd="0" destOrd="0" presId="urn:microsoft.com/office/officeart/2008/layout/NameandTitleOrganizationalChart"/>
    <dgm:cxn modelId="{4A121BA8-4DC2-4809-AE34-32E86FF38033}" type="presOf" srcId="{CB7DEB3C-8397-4EAA-BC48-8A1589AF8874}" destId="{10109C2C-69D6-4D91-A31C-5BDC52D74D42}" srcOrd="0" destOrd="0" presId="urn:microsoft.com/office/officeart/2008/layout/NameandTitleOrganizationalChart"/>
    <dgm:cxn modelId="{6D13EF0C-6C18-4D40-A13F-A464FD2CEF0F}" type="presOf" srcId="{334B3EE3-127C-4433-83F5-BC94483A26EE}" destId="{6C67E54E-B1EB-4AE7-B3B9-9C926EC7B75B}" srcOrd="0" destOrd="0" presId="urn:microsoft.com/office/officeart/2008/layout/NameandTitleOrganizationalChart"/>
    <dgm:cxn modelId="{0BF803F9-4CC8-4AFA-B4C3-2BEF3F826AB2}" type="presOf" srcId="{2FF23CE6-0D30-48C2-9445-E1E114821D01}" destId="{33893D34-CB8E-4AEA-92DA-5DEC1CD8BDA9}" srcOrd="1" destOrd="0" presId="urn:microsoft.com/office/officeart/2008/layout/NameandTitleOrganizationalChart"/>
    <dgm:cxn modelId="{A82785ED-CEE8-4BDA-B977-91F0BAE57131}" type="presOf" srcId="{51ED6B61-27A8-4A0B-B8C5-7273FBBAE495}" destId="{A383B402-2A42-4920-AEA1-3BD4C3206485}" srcOrd="0" destOrd="0" presId="urn:microsoft.com/office/officeart/2008/layout/NameandTitleOrganizationalChart"/>
    <dgm:cxn modelId="{46BFD6A8-6B83-421C-B25C-BE0F6BFBD730}" srcId="{CB7DEB3C-8397-4EAA-BC48-8A1589AF8874}" destId="{2FF23CE6-0D30-48C2-9445-E1E114821D01}" srcOrd="0" destOrd="0" parTransId="{5FBE7874-A789-4BF1-BDDA-E0B9620EA96B}" sibTransId="{334B3EE3-127C-4433-83F5-BC94483A26EE}"/>
    <dgm:cxn modelId="{20F5EBA6-0396-49C7-8954-766C17E79CB2}" type="presOf" srcId="{CB7DEB3C-8397-4EAA-BC48-8A1589AF8874}" destId="{4A5D4D1E-95CA-4AD4-8BE0-902D5079A53D}" srcOrd="1" destOrd="0" presId="urn:microsoft.com/office/officeart/2008/layout/NameandTitleOrganizationalChart"/>
    <dgm:cxn modelId="{9F179760-416E-4DCE-AFB9-35AE6F3ED35B}" srcId="{51ED6B61-27A8-4A0B-B8C5-7273FBBAE495}" destId="{CB7DEB3C-8397-4EAA-BC48-8A1589AF8874}" srcOrd="0" destOrd="0" parTransId="{CECABF5A-78CD-4456-92B7-A179CD5A5BEC}" sibTransId="{87ACBAA4-C205-4C41-9BCA-57FD7572225F}"/>
    <dgm:cxn modelId="{5BF953EA-2861-4015-B867-0CEAC3A0856C}" type="presOf" srcId="{87ACBAA4-C205-4C41-9BCA-57FD7572225F}" destId="{9561DE8F-0CCD-466A-8653-9C809A129ABC}" srcOrd="0" destOrd="0" presId="urn:microsoft.com/office/officeart/2008/layout/NameandTitleOrganizationalChart"/>
    <dgm:cxn modelId="{693515E8-E430-47A8-9437-BD30AEDD56B8}" type="presOf" srcId="{5FBE7874-A789-4BF1-BDDA-E0B9620EA96B}" destId="{33DFA90D-BA04-4BB0-9178-0BBE08312355}" srcOrd="0" destOrd="0" presId="urn:microsoft.com/office/officeart/2008/layout/NameandTitleOrganizationalChart"/>
    <dgm:cxn modelId="{AF95997D-2A10-4EEF-ABF2-6E1290A26FBC}" type="presParOf" srcId="{A383B402-2A42-4920-AEA1-3BD4C3206485}" destId="{BED9C96D-964C-4E36-887B-6FEDDFAAD4FA}" srcOrd="0" destOrd="0" presId="urn:microsoft.com/office/officeart/2008/layout/NameandTitleOrganizationalChart"/>
    <dgm:cxn modelId="{152BE803-4CA4-41C1-83A2-D5FF2A1A7C0F}" type="presParOf" srcId="{BED9C96D-964C-4E36-887B-6FEDDFAAD4FA}" destId="{5EA7D7EC-1373-4C41-9B4C-AD75F24D6E80}" srcOrd="0" destOrd="0" presId="urn:microsoft.com/office/officeart/2008/layout/NameandTitleOrganizationalChart"/>
    <dgm:cxn modelId="{5120AAD1-2073-44D6-80AA-1A9B89458FF8}" type="presParOf" srcId="{5EA7D7EC-1373-4C41-9B4C-AD75F24D6E80}" destId="{10109C2C-69D6-4D91-A31C-5BDC52D74D42}" srcOrd="0" destOrd="0" presId="urn:microsoft.com/office/officeart/2008/layout/NameandTitleOrganizationalChart"/>
    <dgm:cxn modelId="{F1EE7EC7-DDBC-4603-A4D7-E7EAE3A73F71}" type="presParOf" srcId="{5EA7D7EC-1373-4C41-9B4C-AD75F24D6E80}" destId="{9561DE8F-0CCD-466A-8653-9C809A129ABC}" srcOrd="1" destOrd="0" presId="urn:microsoft.com/office/officeart/2008/layout/NameandTitleOrganizationalChart"/>
    <dgm:cxn modelId="{EE9F2880-CB58-45B4-9A0A-57AE7A686D56}" type="presParOf" srcId="{5EA7D7EC-1373-4C41-9B4C-AD75F24D6E80}" destId="{4A5D4D1E-95CA-4AD4-8BE0-902D5079A53D}" srcOrd="2" destOrd="0" presId="urn:microsoft.com/office/officeart/2008/layout/NameandTitleOrganizationalChart"/>
    <dgm:cxn modelId="{7487540A-98B7-4E42-985F-EF3D2A7D8BD0}" type="presParOf" srcId="{BED9C96D-964C-4E36-887B-6FEDDFAAD4FA}" destId="{BF507492-AA1C-447C-BF8C-2A47BE95CC1C}" srcOrd="1" destOrd="0" presId="urn:microsoft.com/office/officeart/2008/layout/NameandTitleOrganizationalChart"/>
    <dgm:cxn modelId="{772C965D-40CC-4BA0-AD58-9256E97E60F5}" type="presParOf" srcId="{BF507492-AA1C-447C-BF8C-2A47BE95CC1C}" destId="{33DFA90D-BA04-4BB0-9178-0BBE08312355}" srcOrd="0" destOrd="0" presId="urn:microsoft.com/office/officeart/2008/layout/NameandTitleOrganizationalChart"/>
    <dgm:cxn modelId="{8348D9A2-E8A6-43BE-8D4C-144283358224}" type="presParOf" srcId="{BF507492-AA1C-447C-BF8C-2A47BE95CC1C}" destId="{33E5EF07-FEA4-4FB9-B454-DD49697AFB2F}" srcOrd="1" destOrd="0" presId="urn:microsoft.com/office/officeart/2008/layout/NameandTitleOrganizationalChart"/>
    <dgm:cxn modelId="{EB7AC35B-C941-4630-A7FF-77C163D3774F}" type="presParOf" srcId="{33E5EF07-FEA4-4FB9-B454-DD49697AFB2F}" destId="{F41C2A42-DF45-4C0E-B218-6D707234690C}" srcOrd="0" destOrd="0" presId="urn:microsoft.com/office/officeart/2008/layout/NameandTitleOrganizationalChart"/>
    <dgm:cxn modelId="{E093B4B5-B2F5-43BA-8F22-DCD2E8B77641}" type="presParOf" srcId="{F41C2A42-DF45-4C0E-B218-6D707234690C}" destId="{262834A1-018A-40AA-85A5-2C00230D4449}" srcOrd="0" destOrd="0" presId="urn:microsoft.com/office/officeart/2008/layout/NameandTitleOrganizationalChart"/>
    <dgm:cxn modelId="{74F0E859-56E5-4C5F-B873-7746ED1711D8}" type="presParOf" srcId="{F41C2A42-DF45-4C0E-B218-6D707234690C}" destId="{6C67E54E-B1EB-4AE7-B3B9-9C926EC7B75B}" srcOrd="1" destOrd="0" presId="urn:microsoft.com/office/officeart/2008/layout/NameandTitleOrganizationalChart"/>
    <dgm:cxn modelId="{DBCF6843-316B-45F9-94AE-A5E93DB60CDC}" type="presParOf" srcId="{F41C2A42-DF45-4C0E-B218-6D707234690C}" destId="{33893D34-CB8E-4AEA-92DA-5DEC1CD8BDA9}" srcOrd="2" destOrd="0" presId="urn:microsoft.com/office/officeart/2008/layout/NameandTitleOrganizationalChart"/>
    <dgm:cxn modelId="{F31B4677-9FB8-4B65-AB68-A0799C38873A}" type="presParOf" srcId="{33E5EF07-FEA4-4FB9-B454-DD49697AFB2F}" destId="{E029B60D-CAEC-45A9-9207-85BD480DE26D}" srcOrd="1" destOrd="0" presId="urn:microsoft.com/office/officeart/2008/layout/NameandTitleOrganizationalChart"/>
    <dgm:cxn modelId="{8EFAEE05-AED6-4F79-9EB3-58BF73BADC9D}" type="presParOf" srcId="{33E5EF07-FEA4-4FB9-B454-DD49697AFB2F}" destId="{50D0230A-10C8-4D36-B926-E124B31A95AF}" srcOrd="2" destOrd="0" presId="urn:microsoft.com/office/officeart/2008/layout/NameandTitleOrganizationalChart"/>
    <dgm:cxn modelId="{7F744448-23FF-41A0-8A94-6A0F5088625F}" type="presParOf" srcId="{BED9C96D-964C-4E36-887B-6FEDDFAAD4FA}" destId="{8976AF84-A227-4C9D-AF35-769E19EC9D2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1ED6B61-27A8-4A0B-B8C5-7273FBBAE495}" type="doc">
      <dgm:prSet loTypeId="urn:microsoft.com/office/officeart/2008/layout/NameandTitleOrganizationalChart" loCatId="hierarchy" qsTypeId="urn:microsoft.com/office/officeart/2005/8/quickstyle/3d2" qsCatId="3D" csTypeId="urn:microsoft.com/office/officeart/2005/8/colors/accent3_5" csCatId="accent3" phldr="1"/>
      <dgm:spPr/>
      <dgm:t>
        <a:bodyPr/>
        <a:lstStyle/>
        <a:p>
          <a:endParaRPr lang="en-US"/>
        </a:p>
      </dgm:t>
    </dgm:pt>
    <dgm:pt modelId="{CB7DEB3C-8397-4EAA-BC48-8A1589AF8874}">
      <dgm:prSet phldrT="[Text]" custT="1"/>
      <dgm:spPr/>
      <dgm:t>
        <a:bodyPr/>
        <a:lstStyle/>
        <a:p>
          <a:r>
            <a:rPr lang="en-US" sz="2800" b="1" i="0" baseline="0" dirty="0" smtClean="0">
              <a:ln w="3175">
                <a:prstDash val="sysDot"/>
              </a:ln>
              <a:solidFill>
                <a:schemeClr val="tx1"/>
              </a:solidFill>
              <a:effectLst/>
            </a:rPr>
            <a:t>Associate Vice President of Facilities Services </a:t>
          </a:r>
          <a:endParaRPr lang="en-US" sz="2800" b="1" i="0" baseline="0" dirty="0">
            <a:ln w="3175">
              <a:prstDash val="sysDot"/>
            </a:ln>
            <a:solidFill>
              <a:schemeClr val="tx1"/>
            </a:solidFill>
            <a:effectLst/>
          </a:endParaRPr>
        </a:p>
      </dgm:t>
    </dgm:pt>
    <dgm:pt modelId="{CECABF5A-78CD-4456-92B7-A179CD5A5BEC}" type="parTrans" cxnId="{9F179760-416E-4DCE-AFB9-35AE6F3ED35B}">
      <dgm:prSet/>
      <dgm:spPr/>
      <dgm:t>
        <a:bodyPr/>
        <a:lstStyle/>
        <a:p>
          <a:endParaRPr lang="en-US"/>
        </a:p>
      </dgm:t>
    </dgm:pt>
    <dgm:pt modelId="{87ACBAA4-C205-4C41-9BCA-57FD7572225F}" type="sibTrans" cxnId="{9F179760-416E-4DCE-AFB9-35AE6F3ED35B}">
      <dgm:prSet/>
      <dgm:spPr/>
      <dgm:t>
        <a:bodyPr/>
        <a:lstStyle/>
        <a:p>
          <a:pPr algn="ctr"/>
          <a:r>
            <a:rPr lang="en-US" b="1" i="1" baseline="0" dirty="0" smtClean="0"/>
            <a:t>Mitch Fields </a:t>
          </a:r>
          <a:endParaRPr lang="en-US" b="1" i="1" baseline="0" dirty="0"/>
        </a:p>
      </dgm:t>
    </dgm:pt>
    <dgm:pt modelId="{7B033E0D-DA94-434F-89D2-4BFEDD98CC5B}">
      <dgm:prSet phldrT="[Text]" custT="1"/>
      <dgm:spPr/>
      <dgm:t>
        <a:bodyPr/>
        <a:lstStyle/>
        <a:p>
          <a:r>
            <a:rPr lang="en-US" sz="2800" b="1" baseline="0" dirty="0" smtClean="0">
              <a:ln w="3175">
                <a:prstDash val="sysDot"/>
              </a:ln>
              <a:solidFill>
                <a:schemeClr val="tx1"/>
              </a:solidFill>
              <a:effectLst/>
            </a:rPr>
            <a:t>Director of Major Projects</a:t>
          </a:r>
          <a:endParaRPr lang="en-US" sz="2800" b="1" baseline="0" dirty="0">
            <a:ln w="3175">
              <a:prstDash val="sysDot"/>
            </a:ln>
            <a:solidFill>
              <a:schemeClr val="tx1"/>
            </a:solidFill>
            <a:effectLst/>
          </a:endParaRPr>
        </a:p>
      </dgm:t>
    </dgm:pt>
    <dgm:pt modelId="{9E6599ED-BF4C-40F2-BDD9-2C246C223274}" type="parTrans" cxnId="{06D53ACF-425F-4344-B1D1-A65DD3E7C35E}">
      <dgm:prSet/>
      <dgm:spPr/>
      <dgm:t>
        <a:bodyPr/>
        <a:lstStyle/>
        <a:p>
          <a:endParaRPr lang="en-US"/>
        </a:p>
      </dgm:t>
    </dgm:pt>
    <dgm:pt modelId="{E12E6D0C-ED5B-4DCD-BF7A-36E0B355A9BE}" type="sibTrans" cxnId="{06D53ACF-425F-4344-B1D1-A65DD3E7C35E}">
      <dgm:prSet custT="1"/>
      <dgm:spPr/>
      <dgm:t>
        <a:bodyPr/>
        <a:lstStyle/>
        <a:p>
          <a:pPr algn="ctr"/>
          <a:r>
            <a:rPr lang="en-US" sz="2600" b="1" i="1" baseline="0" dirty="0" smtClean="0"/>
            <a:t>Allen </a:t>
          </a:r>
          <a:r>
            <a:rPr lang="en-US" sz="2600" b="1" i="1" baseline="0" dirty="0" err="1" smtClean="0"/>
            <a:t>Bradberry</a:t>
          </a:r>
          <a:endParaRPr lang="en-US" sz="2600" b="1" i="1" baseline="0" dirty="0"/>
        </a:p>
      </dgm:t>
    </dgm:pt>
    <dgm:pt modelId="{A383B402-2A42-4920-AEA1-3BD4C3206485}" type="pres">
      <dgm:prSet presAssocID="{51ED6B61-27A8-4A0B-B8C5-7273FBBAE495}" presName="hierChild1" presStyleCnt="0">
        <dgm:presLayoutVars>
          <dgm:orgChart val="1"/>
          <dgm:chPref val="1"/>
          <dgm:dir/>
          <dgm:animOne val="branch"/>
          <dgm:animLvl val="lvl"/>
          <dgm:resizeHandles/>
        </dgm:presLayoutVars>
      </dgm:prSet>
      <dgm:spPr/>
      <dgm:t>
        <a:bodyPr/>
        <a:lstStyle/>
        <a:p>
          <a:endParaRPr lang="en-US"/>
        </a:p>
      </dgm:t>
    </dgm:pt>
    <dgm:pt modelId="{BED9C96D-964C-4E36-887B-6FEDDFAAD4FA}" type="pres">
      <dgm:prSet presAssocID="{CB7DEB3C-8397-4EAA-BC48-8A1589AF8874}" presName="hierRoot1" presStyleCnt="0">
        <dgm:presLayoutVars>
          <dgm:hierBranch val="init"/>
        </dgm:presLayoutVars>
      </dgm:prSet>
      <dgm:spPr/>
      <dgm:t>
        <a:bodyPr/>
        <a:lstStyle/>
        <a:p>
          <a:endParaRPr lang="en-US"/>
        </a:p>
      </dgm:t>
    </dgm:pt>
    <dgm:pt modelId="{5EA7D7EC-1373-4C41-9B4C-AD75F24D6E80}" type="pres">
      <dgm:prSet presAssocID="{CB7DEB3C-8397-4EAA-BC48-8A1589AF8874}" presName="rootComposite1" presStyleCnt="0"/>
      <dgm:spPr/>
      <dgm:t>
        <a:bodyPr/>
        <a:lstStyle/>
        <a:p>
          <a:endParaRPr lang="en-US"/>
        </a:p>
      </dgm:t>
    </dgm:pt>
    <dgm:pt modelId="{10109C2C-69D6-4D91-A31C-5BDC52D74D42}" type="pres">
      <dgm:prSet presAssocID="{CB7DEB3C-8397-4EAA-BC48-8A1589AF8874}" presName="rootText1" presStyleLbl="node0" presStyleIdx="0" presStyleCnt="1" custScaleX="186223" custLinFactNeighborY="-28741">
        <dgm:presLayoutVars>
          <dgm:chMax/>
          <dgm:chPref val="3"/>
        </dgm:presLayoutVars>
      </dgm:prSet>
      <dgm:spPr/>
      <dgm:t>
        <a:bodyPr/>
        <a:lstStyle/>
        <a:p>
          <a:endParaRPr lang="en-US"/>
        </a:p>
      </dgm:t>
    </dgm:pt>
    <dgm:pt modelId="{9561DE8F-0CCD-466A-8653-9C809A129ABC}" type="pres">
      <dgm:prSet presAssocID="{CB7DEB3C-8397-4EAA-BC48-8A1589AF8874}" presName="titleText1" presStyleLbl="fgAcc0" presStyleIdx="0" presStyleCnt="1" custScaleX="85537" custLinFactNeighborX="65675" custLinFactNeighborY="-12301">
        <dgm:presLayoutVars>
          <dgm:chMax val="0"/>
          <dgm:chPref val="0"/>
        </dgm:presLayoutVars>
      </dgm:prSet>
      <dgm:spPr/>
      <dgm:t>
        <a:bodyPr/>
        <a:lstStyle/>
        <a:p>
          <a:endParaRPr lang="en-US"/>
        </a:p>
      </dgm:t>
    </dgm:pt>
    <dgm:pt modelId="{4A5D4D1E-95CA-4AD4-8BE0-902D5079A53D}" type="pres">
      <dgm:prSet presAssocID="{CB7DEB3C-8397-4EAA-BC48-8A1589AF8874}" presName="rootConnector1" presStyleLbl="node1" presStyleIdx="0" presStyleCnt="1"/>
      <dgm:spPr/>
      <dgm:t>
        <a:bodyPr/>
        <a:lstStyle/>
        <a:p>
          <a:endParaRPr lang="en-US"/>
        </a:p>
      </dgm:t>
    </dgm:pt>
    <dgm:pt modelId="{BF507492-AA1C-447C-BF8C-2A47BE95CC1C}" type="pres">
      <dgm:prSet presAssocID="{CB7DEB3C-8397-4EAA-BC48-8A1589AF8874}" presName="hierChild2" presStyleCnt="0"/>
      <dgm:spPr/>
      <dgm:t>
        <a:bodyPr/>
        <a:lstStyle/>
        <a:p>
          <a:endParaRPr lang="en-US"/>
        </a:p>
      </dgm:t>
    </dgm:pt>
    <dgm:pt modelId="{D037B2A6-140D-4416-B3B5-AC6ABE98ADBF}" type="pres">
      <dgm:prSet presAssocID="{9E6599ED-BF4C-40F2-BDD9-2C246C223274}" presName="Name37" presStyleLbl="parChTrans1D2" presStyleIdx="0" presStyleCnt="1"/>
      <dgm:spPr/>
      <dgm:t>
        <a:bodyPr/>
        <a:lstStyle/>
        <a:p>
          <a:endParaRPr lang="en-US"/>
        </a:p>
      </dgm:t>
    </dgm:pt>
    <dgm:pt modelId="{CCF23E58-286B-4899-9326-7F2F4E9E90C1}" type="pres">
      <dgm:prSet presAssocID="{7B033E0D-DA94-434F-89D2-4BFEDD98CC5B}" presName="hierRoot2" presStyleCnt="0">
        <dgm:presLayoutVars>
          <dgm:hierBranch val="init"/>
        </dgm:presLayoutVars>
      </dgm:prSet>
      <dgm:spPr/>
      <dgm:t>
        <a:bodyPr/>
        <a:lstStyle/>
        <a:p>
          <a:endParaRPr lang="en-US"/>
        </a:p>
      </dgm:t>
    </dgm:pt>
    <dgm:pt modelId="{F1A6C66D-5CD5-45A9-875F-1A52DDD51267}" type="pres">
      <dgm:prSet presAssocID="{7B033E0D-DA94-434F-89D2-4BFEDD98CC5B}" presName="rootComposite" presStyleCnt="0"/>
      <dgm:spPr/>
      <dgm:t>
        <a:bodyPr/>
        <a:lstStyle/>
        <a:p>
          <a:endParaRPr lang="en-US"/>
        </a:p>
      </dgm:t>
    </dgm:pt>
    <dgm:pt modelId="{27E0624B-16B6-44E7-B69E-3240DCB15438}" type="pres">
      <dgm:prSet presAssocID="{7B033E0D-DA94-434F-89D2-4BFEDD98CC5B}" presName="rootText" presStyleLbl="node1" presStyleIdx="0" presStyleCnt="1" custAng="0" custScaleX="89733" custScaleY="102606" custLinFactNeighborX="10904" custLinFactNeighborY="-5485">
        <dgm:presLayoutVars>
          <dgm:chMax/>
          <dgm:chPref val="3"/>
        </dgm:presLayoutVars>
      </dgm:prSet>
      <dgm:spPr/>
      <dgm:t>
        <a:bodyPr/>
        <a:lstStyle/>
        <a:p>
          <a:endParaRPr lang="en-US"/>
        </a:p>
      </dgm:t>
    </dgm:pt>
    <dgm:pt modelId="{76E82013-F8F7-49B9-AFF4-EAE7DBD33FF7}" type="pres">
      <dgm:prSet presAssocID="{7B033E0D-DA94-434F-89D2-4BFEDD98CC5B}" presName="titleText2" presStyleLbl="fgAcc1" presStyleIdx="0" presStyleCnt="1" custScaleX="114831" custLinFactNeighborX="47211" custLinFactNeighborY="-32590">
        <dgm:presLayoutVars>
          <dgm:chMax val="0"/>
          <dgm:chPref val="0"/>
        </dgm:presLayoutVars>
      </dgm:prSet>
      <dgm:spPr/>
      <dgm:t>
        <a:bodyPr/>
        <a:lstStyle/>
        <a:p>
          <a:endParaRPr lang="en-US"/>
        </a:p>
      </dgm:t>
    </dgm:pt>
    <dgm:pt modelId="{8A12F129-AD1C-40F3-95ED-87C99A8418A3}" type="pres">
      <dgm:prSet presAssocID="{7B033E0D-DA94-434F-89D2-4BFEDD98CC5B}" presName="rootConnector" presStyleLbl="node2" presStyleIdx="0" presStyleCnt="0"/>
      <dgm:spPr/>
      <dgm:t>
        <a:bodyPr/>
        <a:lstStyle/>
        <a:p>
          <a:endParaRPr lang="en-US"/>
        </a:p>
      </dgm:t>
    </dgm:pt>
    <dgm:pt modelId="{E750580F-7433-4DA7-9363-ED0A9D7E284B}" type="pres">
      <dgm:prSet presAssocID="{7B033E0D-DA94-434F-89D2-4BFEDD98CC5B}" presName="hierChild4" presStyleCnt="0"/>
      <dgm:spPr/>
      <dgm:t>
        <a:bodyPr/>
        <a:lstStyle/>
        <a:p>
          <a:endParaRPr lang="en-US"/>
        </a:p>
      </dgm:t>
    </dgm:pt>
    <dgm:pt modelId="{48A1319D-9C0F-474C-9ECE-F959A046F568}" type="pres">
      <dgm:prSet presAssocID="{7B033E0D-DA94-434F-89D2-4BFEDD98CC5B}" presName="hierChild5" presStyleCnt="0"/>
      <dgm:spPr/>
      <dgm:t>
        <a:bodyPr/>
        <a:lstStyle/>
        <a:p>
          <a:endParaRPr lang="en-US"/>
        </a:p>
      </dgm:t>
    </dgm:pt>
    <dgm:pt modelId="{8976AF84-A227-4C9D-AF35-769E19EC9D2F}" type="pres">
      <dgm:prSet presAssocID="{CB7DEB3C-8397-4EAA-BC48-8A1589AF8874}" presName="hierChild3" presStyleCnt="0"/>
      <dgm:spPr/>
      <dgm:t>
        <a:bodyPr/>
        <a:lstStyle/>
        <a:p>
          <a:endParaRPr lang="en-US"/>
        </a:p>
      </dgm:t>
    </dgm:pt>
  </dgm:ptLst>
  <dgm:cxnLst>
    <dgm:cxn modelId="{857F468D-2C2A-4A2B-ADEE-89C1CC94409B}" type="presOf" srcId="{9E6599ED-BF4C-40F2-BDD9-2C246C223274}" destId="{D037B2A6-140D-4416-B3B5-AC6ABE98ADBF}" srcOrd="0" destOrd="0" presId="urn:microsoft.com/office/officeart/2008/layout/NameandTitleOrganizationalChart"/>
    <dgm:cxn modelId="{AC0FB587-6A17-492D-97BB-F65912C2812A}" type="presOf" srcId="{CB7DEB3C-8397-4EAA-BC48-8A1589AF8874}" destId="{10109C2C-69D6-4D91-A31C-5BDC52D74D42}" srcOrd="0" destOrd="0" presId="urn:microsoft.com/office/officeart/2008/layout/NameandTitleOrganizationalChart"/>
    <dgm:cxn modelId="{0E9BF826-B74F-4760-9882-562ECA23EFE2}" type="presOf" srcId="{87ACBAA4-C205-4C41-9BCA-57FD7572225F}" destId="{9561DE8F-0CCD-466A-8653-9C809A129ABC}" srcOrd="0" destOrd="0" presId="urn:microsoft.com/office/officeart/2008/layout/NameandTitleOrganizationalChart"/>
    <dgm:cxn modelId="{6CE68962-A538-4428-898D-371C0279A7E2}" type="presOf" srcId="{CB7DEB3C-8397-4EAA-BC48-8A1589AF8874}" destId="{4A5D4D1E-95CA-4AD4-8BE0-902D5079A53D}" srcOrd="1" destOrd="0" presId="urn:microsoft.com/office/officeart/2008/layout/NameandTitleOrganizationalChart"/>
    <dgm:cxn modelId="{A546DB4A-4915-4455-A967-857B0CA30416}" type="presOf" srcId="{7B033E0D-DA94-434F-89D2-4BFEDD98CC5B}" destId="{27E0624B-16B6-44E7-B69E-3240DCB15438}" srcOrd="0" destOrd="0" presId="urn:microsoft.com/office/officeart/2008/layout/NameandTitleOrganizationalChart"/>
    <dgm:cxn modelId="{73FE0B25-13C3-45C1-9253-2CC887D4A229}" type="presOf" srcId="{51ED6B61-27A8-4A0B-B8C5-7273FBBAE495}" destId="{A383B402-2A42-4920-AEA1-3BD4C3206485}" srcOrd="0" destOrd="0" presId="urn:microsoft.com/office/officeart/2008/layout/NameandTitleOrganizationalChart"/>
    <dgm:cxn modelId="{9F179760-416E-4DCE-AFB9-35AE6F3ED35B}" srcId="{51ED6B61-27A8-4A0B-B8C5-7273FBBAE495}" destId="{CB7DEB3C-8397-4EAA-BC48-8A1589AF8874}" srcOrd="0" destOrd="0" parTransId="{CECABF5A-78CD-4456-92B7-A179CD5A5BEC}" sibTransId="{87ACBAA4-C205-4C41-9BCA-57FD7572225F}"/>
    <dgm:cxn modelId="{06D53ACF-425F-4344-B1D1-A65DD3E7C35E}" srcId="{CB7DEB3C-8397-4EAA-BC48-8A1589AF8874}" destId="{7B033E0D-DA94-434F-89D2-4BFEDD98CC5B}" srcOrd="0" destOrd="0" parTransId="{9E6599ED-BF4C-40F2-BDD9-2C246C223274}" sibTransId="{E12E6D0C-ED5B-4DCD-BF7A-36E0B355A9BE}"/>
    <dgm:cxn modelId="{BB0CCB83-18C3-4070-AE3A-7782E3220789}" type="presOf" srcId="{7B033E0D-DA94-434F-89D2-4BFEDD98CC5B}" destId="{8A12F129-AD1C-40F3-95ED-87C99A8418A3}" srcOrd="1" destOrd="0" presId="urn:microsoft.com/office/officeart/2008/layout/NameandTitleOrganizationalChart"/>
    <dgm:cxn modelId="{0AF4C186-0D15-4D74-A21C-802FC29E8743}" type="presOf" srcId="{E12E6D0C-ED5B-4DCD-BF7A-36E0B355A9BE}" destId="{76E82013-F8F7-49B9-AFF4-EAE7DBD33FF7}" srcOrd="0" destOrd="0" presId="urn:microsoft.com/office/officeart/2008/layout/NameandTitleOrganizationalChart"/>
    <dgm:cxn modelId="{9A2A9110-840E-41DE-988A-3507027351BD}" type="presParOf" srcId="{A383B402-2A42-4920-AEA1-3BD4C3206485}" destId="{BED9C96D-964C-4E36-887B-6FEDDFAAD4FA}" srcOrd="0" destOrd="0" presId="urn:microsoft.com/office/officeart/2008/layout/NameandTitleOrganizationalChart"/>
    <dgm:cxn modelId="{524A716A-18F0-4CEC-90F2-2811DFEFF305}" type="presParOf" srcId="{BED9C96D-964C-4E36-887B-6FEDDFAAD4FA}" destId="{5EA7D7EC-1373-4C41-9B4C-AD75F24D6E80}" srcOrd="0" destOrd="0" presId="urn:microsoft.com/office/officeart/2008/layout/NameandTitleOrganizationalChart"/>
    <dgm:cxn modelId="{4230AF65-F97F-42EF-83E1-204632681CE6}" type="presParOf" srcId="{5EA7D7EC-1373-4C41-9B4C-AD75F24D6E80}" destId="{10109C2C-69D6-4D91-A31C-5BDC52D74D42}" srcOrd="0" destOrd="0" presId="urn:microsoft.com/office/officeart/2008/layout/NameandTitleOrganizationalChart"/>
    <dgm:cxn modelId="{EC05067A-3964-4AB4-AE99-4FE05A956808}" type="presParOf" srcId="{5EA7D7EC-1373-4C41-9B4C-AD75F24D6E80}" destId="{9561DE8F-0CCD-466A-8653-9C809A129ABC}" srcOrd="1" destOrd="0" presId="urn:microsoft.com/office/officeart/2008/layout/NameandTitleOrganizationalChart"/>
    <dgm:cxn modelId="{8A09E80E-D24B-41C9-B917-42B6B0497E99}" type="presParOf" srcId="{5EA7D7EC-1373-4C41-9B4C-AD75F24D6E80}" destId="{4A5D4D1E-95CA-4AD4-8BE0-902D5079A53D}" srcOrd="2" destOrd="0" presId="urn:microsoft.com/office/officeart/2008/layout/NameandTitleOrganizationalChart"/>
    <dgm:cxn modelId="{61FCA1C8-0F32-40C1-BA2E-04328C8B6960}" type="presParOf" srcId="{BED9C96D-964C-4E36-887B-6FEDDFAAD4FA}" destId="{BF507492-AA1C-447C-BF8C-2A47BE95CC1C}" srcOrd="1" destOrd="0" presId="urn:microsoft.com/office/officeart/2008/layout/NameandTitleOrganizationalChart"/>
    <dgm:cxn modelId="{8FD409BC-1FCE-40CC-BD21-52EE5E8E4A23}" type="presParOf" srcId="{BF507492-AA1C-447C-BF8C-2A47BE95CC1C}" destId="{D037B2A6-140D-4416-B3B5-AC6ABE98ADBF}" srcOrd="0" destOrd="0" presId="urn:microsoft.com/office/officeart/2008/layout/NameandTitleOrganizationalChart"/>
    <dgm:cxn modelId="{4246C63E-BC66-4041-A8B7-0136373936F8}" type="presParOf" srcId="{BF507492-AA1C-447C-BF8C-2A47BE95CC1C}" destId="{CCF23E58-286B-4899-9326-7F2F4E9E90C1}" srcOrd="1" destOrd="0" presId="urn:microsoft.com/office/officeart/2008/layout/NameandTitleOrganizationalChart"/>
    <dgm:cxn modelId="{49C02FF8-752F-42FD-90A5-8F960F2B993B}" type="presParOf" srcId="{CCF23E58-286B-4899-9326-7F2F4E9E90C1}" destId="{F1A6C66D-5CD5-45A9-875F-1A52DDD51267}" srcOrd="0" destOrd="0" presId="urn:microsoft.com/office/officeart/2008/layout/NameandTitleOrganizationalChart"/>
    <dgm:cxn modelId="{9C5AF44C-23B2-4E08-A4B2-8B0100D6B86B}" type="presParOf" srcId="{F1A6C66D-5CD5-45A9-875F-1A52DDD51267}" destId="{27E0624B-16B6-44E7-B69E-3240DCB15438}" srcOrd="0" destOrd="0" presId="urn:microsoft.com/office/officeart/2008/layout/NameandTitleOrganizationalChart"/>
    <dgm:cxn modelId="{9C9C3DCF-37ED-423E-AF31-500CD5534164}" type="presParOf" srcId="{F1A6C66D-5CD5-45A9-875F-1A52DDD51267}" destId="{76E82013-F8F7-49B9-AFF4-EAE7DBD33FF7}" srcOrd="1" destOrd="0" presId="urn:microsoft.com/office/officeart/2008/layout/NameandTitleOrganizationalChart"/>
    <dgm:cxn modelId="{015E77F0-69C7-4F05-900B-D2966D25D106}" type="presParOf" srcId="{F1A6C66D-5CD5-45A9-875F-1A52DDD51267}" destId="{8A12F129-AD1C-40F3-95ED-87C99A8418A3}" srcOrd="2" destOrd="0" presId="urn:microsoft.com/office/officeart/2008/layout/NameandTitleOrganizationalChart"/>
    <dgm:cxn modelId="{B1B31534-8197-445F-971B-A156E348DB51}" type="presParOf" srcId="{CCF23E58-286B-4899-9326-7F2F4E9E90C1}" destId="{E750580F-7433-4DA7-9363-ED0A9D7E284B}" srcOrd="1" destOrd="0" presId="urn:microsoft.com/office/officeart/2008/layout/NameandTitleOrganizationalChart"/>
    <dgm:cxn modelId="{57A215E6-7D8B-495A-B5F4-9F2AD6E7DE10}" type="presParOf" srcId="{CCF23E58-286B-4899-9326-7F2F4E9E90C1}" destId="{48A1319D-9C0F-474C-9ECE-F959A046F568}" srcOrd="2" destOrd="0" presId="urn:microsoft.com/office/officeart/2008/layout/NameandTitleOrganizationalChart"/>
    <dgm:cxn modelId="{58CC3638-015A-4230-AB0F-AE822B88A2DC}" type="presParOf" srcId="{BED9C96D-964C-4E36-887B-6FEDDFAAD4FA}" destId="{8976AF84-A227-4C9D-AF35-769E19EC9D2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1ED6B61-27A8-4A0B-B8C5-7273FBBAE495}" type="doc">
      <dgm:prSet loTypeId="urn:microsoft.com/office/officeart/2008/layout/NameandTitleOrganizationalChart" loCatId="hierarchy" qsTypeId="urn:microsoft.com/office/officeart/2005/8/quickstyle/3d2" qsCatId="3D" csTypeId="urn:microsoft.com/office/officeart/2005/8/colors/accent3_5" csCatId="accent3" phldr="1"/>
      <dgm:spPr/>
      <dgm:t>
        <a:bodyPr/>
        <a:lstStyle/>
        <a:p>
          <a:endParaRPr lang="en-US"/>
        </a:p>
      </dgm:t>
    </dgm:pt>
    <dgm:pt modelId="{CB7DEB3C-8397-4EAA-BC48-8A1589AF8874}">
      <dgm:prSet phldrT="[Text]" custT="1"/>
      <dgm:spPr/>
      <dgm:t>
        <a:bodyPr/>
        <a:lstStyle/>
        <a:p>
          <a:endParaRPr lang="en-US" sz="2600" b="1" i="0" baseline="0" dirty="0" smtClean="0">
            <a:ln w="3175">
              <a:prstDash val="sysDot"/>
            </a:ln>
            <a:solidFill>
              <a:schemeClr val="tx1"/>
            </a:solidFill>
            <a:effectLst/>
          </a:endParaRPr>
        </a:p>
        <a:p>
          <a:endParaRPr lang="en-US" sz="2600" b="1" i="0" baseline="0" dirty="0" smtClean="0">
            <a:ln w="3175">
              <a:prstDash val="sysDot"/>
            </a:ln>
            <a:solidFill>
              <a:schemeClr val="tx1"/>
            </a:solidFill>
            <a:effectLst/>
          </a:endParaRPr>
        </a:p>
        <a:p>
          <a:r>
            <a:rPr lang="en-US" sz="2600" b="1" i="0" baseline="0" dirty="0" smtClean="0">
              <a:ln w="3175">
                <a:prstDash val="sysDot"/>
              </a:ln>
              <a:solidFill>
                <a:schemeClr val="tx1"/>
              </a:solidFill>
              <a:effectLst/>
            </a:rPr>
            <a:t>Associate Vice President of Facilities Services </a:t>
          </a:r>
          <a:endParaRPr lang="en-US" sz="2600" b="1" i="0" baseline="0" dirty="0">
            <a:ln w="3175">
              <a:prstDash val="sysDot"/>
            </a:ln>
            <a:solidFill>
              <a:schemeClr val="tx1"/>
            </a:solidFill>
            <a:effectLst/>
          </a:endParaRPr>
        </a:p>
      </dgm:t>
    </dgm:pt>
    <dgm:pt modelId="{CECABF5A-78CD-4456-92B7-A179CD5A5BEC}" type="parTrans" cxnId="{9F179760-416E-4DCE-AFB9-35AE6F3ED35B}">
      <dgm:prSet/>
      <dgm:spPr/>
      <dgm:t>
        <a:bodyPr/>
        <a:lstStyle/>
        <a:p>
          <a:endParaRPr lang="en-US"/>
        </a:p>
      </dgm:t>
    </dgm:pt>
    <dgm:pt modelId="{87ACBAA4-C205-4C41-9BCA-57FD7572225F}" type="sibTrans" cxnId="{9F179760-416E-4DCE-AFB9-35AE6F3ED35B}">
      <dgm:prSet/>
      <dgm:spPr/>
      <dgm:t>
        <a:bodyPr/>
        <a:lstStyle/>
        <a:p>
          <a:pPr algn="ctr"/>
          <a:r>
            <a:rPr lang="en-US" b="1" i="1" baseline="0" dirty="0" smtClean="0"/>
            <a:t>Mitch Fields </a:t>
          </a:r>
          <a:endParaRPr lang="en-US" b="1" i="1" baseline="0" dirty="0"/>
        </a:p>
      </dgm:t>
    </dgm:pt>
    <dgm:pt modelId="{A383B402-2A42-4920-AEA1-3BD4C3206485}" type="pres">
      <dgm:prSet presAssocID="{51ED6B61-27A8-4A0B-B8C5-7273FBBAE495}" presName="hierChild1" presStyleCnt="0">
        <dgm:presLayoutVars>
          <dgm:orgChart val="1"/>
          <dgm:chPref val="1"/>
          <dgm:dir/>
          <dgm:animOne val="branch"/>
          <dgm:animLvl val="lvl"/>
          <dgm:resizeHandles/>
        </dgm:presLayoutVars>
      </dgm:prSet>
      <dgm:spPr/>
      <dgm:t>
        <a:bodyPr/>
        <a:lstStyle/>
        <a:p>
          <a:endParaRPr lang="en-US"/>
        </a:p>
      </dgm:t>
    </dgm:pt>
    <dgm:pt modelId="{BED9C96D-964C-4E36-887B-6FEDDFAAD4FA}" type="pres">
      <dgm:prSet presAssocID="{CB7DEB3C-8397-4EAA-BC48-8A1589AF8874}" presName="hierRoot1" presStyleCnt="0">
        <dgm:presLayoutVars>
          <dgm:hierBranch val="init"/>
        </dgm:presLayoutVars>
      </dgm:prSet>
      <dgm:spPr/>
      <dgm:t>
        <a:bodyPr/>
        <a:lstStyle/>
        <a:p>
          <a:endParaRPr lang="en-US"/>
        </a:p>
      </dgm:t>
    </dgm:pt>
    <dgm:pt modelId="{5EA7D7EC-1373-4C41-9B4C-AD75F24D6E80}" type="pres">
      <dgm:prSet presAssocID="{CB7DEB3C-8397-4EAA-BC48-8A1589AF8874}" presName="rootComposite1" presStyleCnt="0"/>
      <dgm:spPr/>
      <dgm:t>
        <a:bodyPr/>
        <a:lstStyle/>
        <a:p>
          <a:endParaRPr lang="en-US"/>
        </a:p>
      </dgm:t>
    </dgm:pt>
    <dgm:pt modelId="{10109C2C-69D6-4D91-A31C-5BDC52D74D42}" type="pres">
      <dgm:prSet presAssocID="{CB7DEB3C-8397-4EAA-BC48-8A1589AF8874}" presName="rootText1" presStyleLbl="node0" presStyleIdx="0" presStyleCnt="1" custScaleX="35876" custScaleY="20751" custLinFactNeighborX="-52" custLinFactNeighborY="9295">
        <dgm:presLayoutVars>
          <dgm:chMax/>
          <dgm:chPref val="3"/>
        </dgm:presLayoutVars>
      </dgm:prSet>
      <dgm:spPr/>
      <dgm:t>
        <a:bodyPr/>
        <a:lstStyle/>
        <a:p>
          <a:endParaRPr lang="en-US"/>
        </a:p>
      </dgm:t>
    </dgm:pt>
    <dgm:pt modelId="{9561DE8F-0CCD-466A-8653-9C809A129ABC}" type="pres">
      <dgm:prSet presAssocID="{CB7DEB3C-8397-4EAA-BC48-8A1589AF8874}" presName="titleText1" presStyleLbl="fgAcc0" presStyleIdx="0" presStyleCnt="1" custScaleX="20314" custScaleY="27035" custLinFactNeighborX="2293" custLinFactNeighborY="-70683">
        <dgm:presLayoutVars>
          <dgm:chMax val="0"/>
          <dgm:chPref val="0"/>
        </dgm:presLayoutVars>
      </dgm:prSet>
      <dgm:spPr/>
      <dgm:t>
        <a:bodyPr/>
        <a:lstStyle/>
        <a:p>
          <a:endParaRPr lang="en-US"/>
        </a:p>
      </dgm:t>
    </dgm:pt>
    <dgm:pt modelId="{4A5D4D1E-95CA-4AD4-8BE0-902D5079A53D}" type="pres">
      <dgm:prSet presAssocID="{CB7DEB3C-8397-4EAA-BC48-8A1589AF8874}" presName="rootConnector1" presStyleLbl="node1" presStyleIdx="0" presStyleCnt="0"/>
      <dgm:spPr/>
      <dgm:t>
        <a:bodyPr/>
        <a:lstStyle/>
        <a:p>
          <a:endParaRPr lang="en-US"/>
        </a:p>
      </dgm:t>
    </dgm:pt>
    <dgm:pt modelId="{BF507492-AA1C-447C-BF8C-2A47BE95CC1C}" type="pres">
      <dgm:prSet presAssocID="{CB7DEB3C-8397-4EAA-BC48-8A1589AF8874}" presName="hierChild2" presStyleCnt="0"/>
      <dgm:spPr/>
      <dgm:t>
        <a:bodyPr/>
        <a:lstStyle/>
        <a:p>
          <a:endParaRPr lang="en-US"/>
        </a:p>
      </dgm:t>
    </dgm:pt>
    <dgm:pt modelId="{8976AF84-A227-4C9D-AF35-769E19EC9D2F}" type="pres">
      <dgm:prSet presAssocID="{CB7DEB3C-8397-4EAA-BC48-8A1589AF8874}" presName="hierChild3" presStyleCnt="0"/>
      <dgm:spPr/>
      <dgm:t>
        <a:bodyPr/>
        <a:lstStyle/>
        <a:p>
          <a:endParaRPr lang="en-US"/>
        </a:p>
      </dgm:t>
    </dgm:pt>
  </dgm:ptLst>
  <dgm:cxnLst>
    <dgm:cxn modelId="{233AF607-A3D1-4154-88B9-E9078E9BD8C3}" type="presOf" srcId="{CB7DEB3C-8397-4EAA-BC48-8A1589AF8874}" destId="{4A5D4D1E-95CA-4AD4-8BE0-902D5079A53D}" srcOrd="1" destOrd="0" presId="urn:microsoft.com/office/officeart/2008/layout/NameandTitleOrganizationalChart"/>
    <dgm:cxn modelId="{9F179760-416E-4DCE-AFB9-35AE6F3ED35B}" srcId="{51ED6B61-27A8-4A0B-B8C5-7273FBBAE495}" destId="{CB7DEB3C-8397-4EAA-BC48-8A1589AF8874}" srcOrd="0" destOrd="0" parTransId="{CECABF5A-78CD-4456-92B7-A179CD5A5BEC}" sibTransId="{87ACBAA4-C205-4C41-9BCA-57FD7572225F}"/>
    <dgm:cxn modelId="{5B2A9C64-63D8-4B35-9727-067B3B89D1DB}" type="presOf" srcId="{CB7DEB3C-8397-4EAA-BC48-8A1589AF8874}" destId="{10109C2C-69D6-4D91-A31C-5BDC52D74D42}" srcOrd="0" destOrd="0" presId="urn:microsoft.com/office/officeart/2008/layout/NameandTitleOrganizationalChart"/>
    <dgm:cxn modelId="{F24DB6C5-C91B-4711-A75F-457E19B1014D}" type="presOf" srcId="{87ACBAA4-C205-4C41-9BCA-57FD7572225F}" destId="{9561DE8F-0CCD-466A-8653-9C809A129ABC}" srcOrd="0" destOrd="0" presId="urn:microsoft.com/office/officeart/2008/layout/NameandTitleOrganizationalChart"/>
    <dgm:cxn modelId="{DB714C75-B0E9-4DDB-991C-4C7C8C640EE5}" type="presOf" srcId="{51ED6B61-27A8-4A0B-B8C5-7273FBBAE495}" destId="{A383B402-2A42-4920-AEA1-3BD4C3206485}" srcOrd="0" destOrd="0" presId="urn:microsoft.com/office/officeart/2008/layout/NameandTitleOrganizationalChart"/>
    <dgm:cxn modelId="{18D4D7BF-0CD0-430C-923A-F1ADB9319AF8}" type="presParOf" srcId="{A383B402-2A42-4920-AEA1-3BD4C3206485}" destId="{BED9C96D-964C-4E36-887B-6FEDDFAAD4FA}" srcOrd="0" destOrd="0" presId="urn:microsoft.com/office/officeart/2008/layout/NameandTitleOrganizationalChart"/>
    <dgm:cxn modelId="{3BF68F52-F2B4-401B-AC46-F9674A0B227E}" type="presParOf" srcId="{BED9C96D-964C-4E36-887B-6FEDDFAAD4FA}" destId="{5EA7D7EC-1373-4C41-9B4C-AD75F24D6E80}" srcOrd="0" destOrd="0" presId="urn:microsoft.com/office/officeart/2008/layout/NameandTitleOrganizationalChart"/>
    <dgm:cxn modelId="{74D543E0-C337-499C-AE9E-B3F6CDD38E2C}" type="presParOf" srcId="{5EA7D7EC-1373-4C41-9B4C-AD75F24D6E80}" destId="{10109C2C-69D6-4D91-A31C-5BDC52D74D42}" srcOrd="0" destOrd="0" presId="urn:microsoft.com/office/officeart/2008/layout/NameandTitleOrganizationalChart"/>
    <dgm:cxn modelId="{6B0D3C18-AA67-4F8E-8DBB-B3B66411381C}" type="presParOf" srcId="{5EA7D7EC-1373-4C41-9B4C-AD75F24D6E80}" destId="{9561DE8F-0CCD-466A-8653-9C809A129ABC}" srcOrd="1" destOrd="0" presId="urn:microsoft.com/office/officeart/2008/layout/NameandTitleOrganizationalChart"/>
    <dgm:cxn modelId="{6E02A68F-7733-46B2-859F-1F0336EEC67A}" type="presParOf" srcId="{5EA7D7EC-1373-4C41-9B4C-AD75F24D6E80}" destId="{4A5D4D1E-95CA-4AD4-8BE0-902D5079A53D}" srcOrd="2" destOrd="0" presId="urn:microsoft.com/office/officeart/2008/layout/NameandTitleOrganizationalChart"/>
    <dgm:cxn modelId="{716ADC1B-F110-4EDE-9BD1-86BC66DBEC37}" type="presParOf" srcId="{BED9C96D-964C-4E36-887B-6FEDDFAAD4FA}" destId="{BF507492-AA1C-447C-BF8C-2A47BE95CC1C}" srcOrd="1" destOrd="0" presId="urn:microsoft.com/office/officeart/2008/layout/NameandTitleOrganizationalChart"/>
    <dgm:cxn modelId="{6B5E0A07-FF28-4419-82CC-B47E395263EB}" type="presParOf" srcId="{BED9C96D-964C-4E36-887B-6FEDDFAAD4FA}" destId="{8976AF84-A227-4C9D-AF35-769E19EC9D2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1ED6B61-27A8-4A0B-B8C5-7273FBBAE495}" type="doc">
      <dgm:prSet loTypeId="urn:microsoft.com/office/officeart/2008/layout/NameandTitleOrganizationalChart" loCatId="hierarchy" qsTypeId="urn:microsoft.com/office/officeart/2005/8/quickstyle/3d2" qsCatId="3D" csTypeId="urn:microsoft.com/office/officeart/2005/8/colors/accent3_5" csCatId="accent3" phldr="1"/>
      <dgm:spPr/>
      <dgm:t>
        <a:bodyPr/>
        <a:lstStyle/>
        <a:p>
          <a:endParaRPr lang="en-US"/>
        </a:p>
      </dgm:t>
    </dgm:pt>
    <dgm:pt modelId="{CB7DEB3C-8397-4EAA-BC48-8A1589AF8874}">
      <dgm:prSet phldrT="[Text]" custT="1"/>
      <dgm:spPr/>
      <dgm:t>
        <a:bodyPr/>
        <a:lstStyle/>
        <a:p>
          <a:r>
            <a:rPr lang="en-US" sz="2600" b="1" i="0" baseline="0" dirty="0" smtClean="0">
              <a:ln w="3175">
                <a:prstDash val="sysDot"/>
              </a:ln>
              <a:solidFill>
                <a:schemeClr val="tx1"/>
              </a:solidFill>
              <a:effectLst/>
            </a:rPr>
            <a:t>Associate Vice President of Facilities Services </a:t>
          </a:r>
          <a:endParaRPr lang="en-US" sz="2600" b="1" i="0" baseline="0" dirty="0">
            <a:ln w="3175">
              <a:prstDash val="sysDot"/>
            </a:ln>
            <a:solidFill>
              <a:schemeClr val="tx1"/>
            </a:solidFill>
            <a:effectLst/>
          </a:endParaRPr>
        </a:p>
      </dgm:t>
    </dgm:pt>
    <dgm:pt modelId="{CECABF5A-78CD-4456-92B7-A179CD5A5BEC}" type="parTrans" cxnId="{9F179760-416E-4DCE-AFB9-35AE6F3ED35B}">
      <dgm:prSet/>
      <dgm:spPr/>
      <dgm:t>
        <a:bodyPr/>
        <a:lstStyle/>
        <a:p>
          <a:endParaRPr lang="en-US"/>
        </a:p>
      </dgm:t>
    </dgm:pt>
    <dgm:pt modelId="{87ACBAA4-C205-4C41-9BCA-57FD7572225F}" type="sibTrans" cxnId="{9F179760-416E-4DCE-AFB9-35AE6F3ED35B}">
      <dgm:prSet custT="1"/>
      <dgm:spPr/>
      <dgm:t>
        <a:bodyPr/>
        <a:lstStyle/>
        <a:p>
          <a:pPr algn="ctr"/>
          <a:r>
            <a:rPr lang="en-US" sz="2600" b="1" i="1" baseline="0" dirty="0" smtClean="0"/>
            <a:t>Mitch Fields </a:t>
          </a:r>
          <a:endParaRPr lang="en-US" sz="2600" b="1" i="1" baseline="0" dirty="0"/>
        </a:p>
      </dgm:t>
    </dgm:pt>
    <dgm:pt modelId="{19FCE8F3-37BF-4E9E-9AE0-151D699022F2}">
      <dgm:prSet phldrT="[Text]"/>
      <dgm:spPr/>
      <dgm:t>
        <a:bodyPr/>
        <a:lstStyle/>
        <a:p>
          <a:r>
            <a:rPr lang="en-US" b="1" baseline="0" dirty="0" smtClean="0">
              <a:ln w="3175">
                <a:prstDash val="sysDot"/>
              </a:ln>
              <a:solidFill>
                <a:schemeClr val="tx1"/>
              </a:solidFill>
              <a:effectLst/>
            </a:rPr>
            <a:t>Associate Director of Operations </a:t>
          </a:r>
          <a:endParaRPr lang="en-US" b="1" baseline="0" dirty="0">
            <a:ln w="3175">
              <a:prstDash val="sysDot"/>
            </a:ln>
            <a:solidFill>
              <a:schemeClr val="tx1"/>
            </a:solidFill>
            <a:effectLst/>
          </a:endParaRPr>
        </a:p>
      </dgm:t>
    </dgm:pt>
    <dgm:pt modelId="{0213CBC0-A32A-42DC-8C63-D95DE46F6E42}" type="parTrans" cxnId="{0EB2C0D0-7B63-44A4-B72E-0F9EC4EB94BD}">
      <dgm:prSet/>
      <dgm:spPr/>
      <dgm:t>
        <a:bodyPr/>
        <a:lstStyle/>
        <a:p>
          <a:endParaRPr lang="en-US"/>
        </a:p>
      </dgm:t>
    </dgm:pt>
    <dgm:pt modelId="{359D1485-B60B-443D-8CFE-A37D69BEEA71}" type="sibTrans" cxnId="{0EB2C0D0-7B63-44A4-B72E-0F9EC4EB94BD}">
      <dgm:prSet custT="1"/>
      <dgm:spPr/>
      <dgm:t>
        <a:bodyPr/>
        <a:lstStyle/>
        <a:p>
          <a:pPr algn="ctr"/>
          <a:r>
            <a:rPr lang="en-US" sz="2600" b="1" i="1" baseline="0" dirty="0" smtClean="0"/>
            <a:t>Becky </a:t>
          </a:r>
          <a:r>
            <a:rPr lang="en-US" sz="2600" b="1" i="1" baseline="0" dirty="0" err="1" smtClean="0"/>
            <a:t>Kempney</a:t>
          </a:r>
          <a:endParaRPr lang="en-US" sz="2600" b="1" i="1" baseline="0" dirty="0"/>
        </a:p>
      </dgm:t>
    </dgm:pt>
    <dgm:pt modelId="{7B033E0D-DA94-434F-89D2-4BFEDD98CC5B}">
      <dgm:prSet phldrT="[Text]"/>
      <dgm:spPr/>
      <dgm:t>
        <a:bodyPr/>
        <a:lstStyle/>
        <a:p>
          <a:r>
            <a:rPr lang="en-US" b="1" baseline="0" dirty="0" smtClean="0">
              <a:ln w="3175">
                <a:prstDash val="sysDot"/>
              </a:ln>
              <a:solidFill>
                <a:schemeClr val="tx1"/>
              </a:solidFill>
              <a:effectLst/>
            </a:rPr>
            <a:t>Associate Director of Trades</a:t>
          </a:r>
          <a:endParaRPr lang="en-US" b="1" baseline="0" dirty="0">
            <a:ln w="3175">
              <a:prstDash val="sysDot"/>
            </a:ln>
            <a:solidFill>
              <a:schemeClr val="tx1"/>
            </a:solidFill>
            <a:effectLst/>
          </a:endParaRPr>
        </a:p>
      </dgm:t>
    </dgm:pt>
    <dgm:pt modelId="{E12E6D0C-ED5B-4DCD-BF7A-36E0B355A9BE}" type="sibTrans" cxnId="{06D53ACF-425F-4344-B1D1-A65DD3E7C35E}">
      <dgm:prSet custT="1"/>
      <dgm:spPr/>
      <dgm:t>
        <a:bodyPr/>
        <a:lstStyle/>
        <a:p>
          <a:pPr algn="ctr"/>
          <a:endParaRPr lang="en-US" sz="2600" b="1" i="1" baseline="0" dirty="0"/>
        </a:p>
      </dgm:t>
    </dgm:pt>
    <dgm:pt modelId="{9E6599ED-BF4C-40F2-BDD9-2C246C223274}" type="parTrans" cxnId="{06D53ACF-425F-4344-B1D1-A65DD3E7C35E}">
      <dgm:prSet/>
      <dgm:spPr/>
      <dgm:t>
        <a:bodyPr/>
        <a:lstStyle/>
        <a:p>
          <a:endParaRPr lang="en-US"/>
        </a:p>
      </dgm:t>
    </dgm:pt>
    <dgm:pt modelId="{2FF23CE6-0D30-48C2-9445-E1E114821D01}">
      <dgm:prSet/>
      <dgm:spPr/>
      <dgm:t>
        <a:bodyPr/>
        <a:lstStyle/>
        <a:p>
          <a:r>
            <a:rPr lang="en-US" b="1" baseline="0" dirty="0" smtClean="0">
              <a:ln w="3175">
                <a:prstDash val="sysDot"/>
              </a:ln>
              <a:solidFill>
                <a:schemeClr val="tx1"/>
              </a:solidFill>
              <a:effectLst/>
            </a:rPr>
            <a:t>Utilities </a:t>
          </a:r>
        </a:p>
        <a:p>
          <a:r>
            <a:rPr lang="en-US" b="1" baseline="0" dirty="0" smtClean="0">
              <a:ln w="3175">
                <a:prstDash val="sysDot"/>
              </a:ln>
              <a:solidFill>
                <a:schemeClr val="tx1"/>
              </a:solidFill>
              <a:effectLst/>
            </a:rPr>
            <a:t>Manager</a:t>
          </a:r>
        </a:p>
      </dgm:t>
    </dgm:pt>
    <dgm:pt modelId="{334B3EE3-127C-4433-83F5-BC94483A26EE}" type="sibTrans" cxnId="{46BFD6A8-6B83-421C-B25C-BE0F6BFBD730}">
      <dgm:prSet custT="1"/>
      <dgm:spPr/>
      <dgm:t>
        <a:bodyPr/>
        <a:lstStyle/>
        <a:p>
          <a:pPr algn="ctr"/>
          <a:r>
            <a:rPr lang="en-US" sz="2600" b="1" i="1" baseline="0" dirty="0" smtClean="0"/>
            <a:t>John Bricker</a:t>
          </a:r>
          <a:endParaRPr lang="en-US" sz="2600" b="1" i="1" baseline="0" dirty="0"/>
        </a:p>
      </dgm:t>
    </dgm:pt>
    <dgm:pt modelId="{5FBE7874-A789-4BF1-BDDA-E0B9620EA96B}" type="parTrans" cxnId="{46BFD6A8-6B83-421C-B25C-BE0F6BFBD730}">
      <dgm:prSet/>
      <dgm:spPr/>
      <dgm:t>
        <a:bodyPr/>
        <a:lstStyle/>
        <a:p>
          <a:endParaRPr lang="en-US"/>
        </a:p>
      </dgm:t>
    </dgm:pt>
    <dgm:pt modelId="{0F0F1920-9CEC-4821-95C5-A22E14ED1A8D}">
      <dgm:prSet phldrT="[Text]"/>
      <dgm:spPr/>
      <dgm:t>
        <a:bodyPr/>
        <a:lstStyle/>
        <a:p>
          <a:r>
            <a:rPr lang="en-US" b="1" baseline="0" dirty="0" smtClean="0">
              <a:ln w="3175">
                <a:prstDash val="sysDot"/>
              </a:ln>
              <a:solidFill>
                <a:schemeClr val="tx1"/>
              </a:solidFill>
              <a:effectLst/>
            </a:rPr>
            <a:t>Director of Maintenance &amp; Operations</a:t>
          </a:r>
          <a:endParaRPr lang="en-US" b="1" baseline="0" dirty="0">
            <a:ln w="3175">
              <a:prstDash val="sysDot"/>
            </a:ln>
            <a:solidFill>
              <a:schemeClr val="tx1"/>
            </a:solidFill>
            <a:effectLst/>
          </a:endParaRPr>
        </a:p>
      </dgm:t>
    </dgm:pt>
    <dgm:pt modelId="{77ADA387-80BB-42E0-A44A-FDC6885E1E1F}" type="parTrans" cxnId="{A26ED054-BA17-4897-AB9E-2D6FF1889B37}">
      <dgm:prSet/>
      <dgm:spPr/>
      <dgm:t>
        <a:bodyPr/>
        <a:lstStyle/>
        <a:p>
          <a:endParaRPr lang="en-US"/>
        </a:p>
      </dgm:t>
    </dgm:pt>
    <dgm:pt modelId="{FD794966-2707-49D0-B1A0-BB863222792B}" type="sibTrans" cxnId="{A26ED054-BA17-4897-AB9E-2D6FF1889B37}">
      <dgm:prSet custT="1"/>
      <dgm:spPr/>
      <dgm:t>
        <a:bodyPr/>
        <a:lstStyle/>
        <a:p>
          <a:r>
            <a:rPr lang="en-US" sz="2600" b="1" i="1" baseline="0" dirty="0" smtClean="0"/>
            <a:t>Mary </a:t>
          </a:r>
          <a:r>
            <a:rPr lang="en-US" sz="2600" b="1" i="1" baseline="0" dirty="0" err="1" smtClean="0"/>
            <a:t>DePentu</a:t>
          </a:r>
          <a:endParaRPr lang="en-US" sz="2600" b="1" i="1" baseline="0" dirty="0"/>
        </a:p>
      </dgm:t>
    </dgm:pt>
    <dgm:pt modelId="{A383B402-2A42-4920-AEA1-3BD4C3206485}" type="pres">
      <dgm:prSet presAssocID="{51ED6B61-27A8-4A0B-B8C5-7273FBBAE495}" presName="hierChild1" presStyleCnt="0">
        <dgm:presLayoutVars>
          <dgm:orgChart val="1"/>
          <dgm:chPref val="1"/>
          <dgm:dir/>
          <dgm:animOne val="branch"/>
          <dgm:animLvl val="lvl"/>
          <dgm:resizeHandles/>
        </dgm:presLayoutVars>
      </dgm:prSet>
      <dgm:spPr/>
      <dgm:t>
        <a:bodyPr/>
        <a:lstStyle/>
        <a:p>
          <a:endParaRPr lang="en-US"/>
        </a:p>
      </dgm:t>
    </dgm:pt>
    <dgm:pt modelId="{BED9C96D-964C-4E36-887B-6FEDDFAAD4FA}" type="pres">
      <dgm:prSet presAssocID="{CB7DEB3C-8397-4EAA-BC48-8A1589AF8874}" presName="hierRoot1" presStyleCnt="0">
        <dgm:presLayoutVars>
          <dgm:hierBranch val="init"/>
        </dgm:presLayoutVars>
      </dgm:prSet>
      <dgm:spPr/>
      <dgm:t>
        <a:bodyPr/>
        <a:lstStyle/>
        <a:p>
          <a:endParaRPr lang="en-US"/>
        </a:p>
      </dgm:t>
    </dgm:pt>
    <dgm:pt modelId="{5EA7D7EC-1373-4C41-9B4C-AD75F24D6E80}" type="pres">
      <dgm:prSet presAssocID="{CB7DEB3C-8397-4EAA-BC48-8A1589AF8874}" presName="rootComposite1" presStyleCnt="0"/>
      <dgm:spPr/>
      <dgm:t>
        <a:bodyPr/>
        <a:lstStyle/>
        <a:p>
          <a:endParaRPr lang="en-US"/>
        </a:p>
      </dgm:t>
    </dgm:pt>
    <dgm:pt modelId="{10109C2C-69D6-4D91-A31C-5BDC52D74D42}" type="pres">
      <dgm:prSet presAssocID="{CB7DEB3C-8397-4EAA-BC48-8A1589AF8874}" presName="rootText1" presStyleLbl="node0" presStyleIdx="0" presStyleCnt="2" custScaleX="186223" custLinFactNeighborX="4430" custLinFactNeighborY="-87398">
        <dgm:presLayoutVars>
          <dgm:chMax/>
          <dgm:chPref val="3"/>
        </dgm:presLayoutVars>
      </dgm:prSet>
      <dgm:spPr/>
      <dgm:t>
        <a:bodyPr/>
        <a:lstStyle/>
        <a:p>
          <a:endParaRPr lang="en-US"/>
        </a:p>
      </dgm:t>
    </dgm:pt>
    <dgm:pt modelId="{9561DE8F-0CCD-466A-8653-9C809A129ABC}" type="pres">
      <dgm:prSet presAssocID="{CB7DEB3C-8397-4EAA-BC48-8A1589AF8874}" presName="titleText1" presStyleLbl="fgAcc0" presStyleIdx="0" presStyleCnt="2" custScaleX="122465" custLinFactY="-100000" custLinFactNeighborX="64852" custLinFactNeighborY="-143085">
        <dgm:presLayoutVars>
          <dgm:chMax val="0"/>
          <dgm:chPref val="0"/>
        </dgm:presLayoutVars>
      </dgm:prSet>
      <dgm:spPr/>
      <dgm:t>
        <a:bodyPr/>
        <a:lstStyle/>
        <a:p>
          <a:endParaRPr lang="en-US"/>
        </a:p>
      </dgm:t>
    </dgm:pt>
    <dgm:pt modelId="{4A5D4D1E-95CA-4AD4-8BE0-902D5079A53D}" type="pres">
      <dgm:prSet presAssocID="{CB7DEB3C-8397-4EAA-BC48-8A1589AF8874}" presName="rootConnector1" presStyleLbl="node1" presStyleIdx="0" presStyleCnt="3"/>
      <dgm:spPr/>
      <dgm:t>
        <a:bodyPr/>
        <a:lstStyle/>
        <a:p>
          <a:endParaRPr lang="en-US"/>
        </a:p>
      </dgm:t>
    </dgm:pt>
    <dgm:pt modelId="{BF507492-AA1C-447C-BF8C-2A47BE95CC1C}" type="pres">
      <dgm:prSet presAssocID="{CB7DEB3C-8397-4EAA-BC48-8A1589AF8874}" presName="hierChild2" presStyleCnt="0"/>
      <dgm:spPr/>
      <dgm:t>
        <a:bodyPr/>
        <a:lstStyle/>
        <a:p>
          <a:endParaRPr lang="en-US"/>
        </a:p>
      </dgm:t>
    </dgm:pt>
    <dgm:pt modelId="{D037B2A6-140D-4416-B3B5-AC6ABE98ADBF}" type="pres">
      <dgm:prSet presAssocID="{9E6599ED-BF4C-40F2-BDD9-2C246C223274}" presName="Name37" presStyleLbl="parChTrans1D2" presStyleIdx="0" presStyleCnt="3"/>
      <dgm:spPr/>
      <dgm:t>
        <a:bodyPr/>
        <a:lstStyle/>
        <a:p>
          <a:endParaRPr lang="en-US"/>
        </a:p>
      </dgm:t>
    </dgm:pt>
    <dgm:pt modelId="{CCF23E58-286B-4899-9326-7F2F4E9E90C1}" type="pres">
      <dgm:prSet presAssocID="{7B033E0D-DA94-434F-89D2-4BFEDD98CC5B}" presName="hierRoot2" presStyleCnt="0">
        <dgm:presLayoutVars>
          <dgm:hierBranch val="init"/>
        </dgm:presLayoutVars>
      </dgm:prSet>
      <dgm:spPr/>
      <dgm:t>
        <a:bodyPr/>
        <a:lstStyle/>
        <a:p>
          <a:endParaRPr lang="en-US"/>
        </a:p>
      </dgm:t>
    </dgm:pt>
    <dgm:pt modelId="{F1A6C66D-5CD5-45A9-875F-1A52DDD51267}" type="pres">
      <dgm:prSet presAssocID="{7B033E0D-DA94-434F-89D2-4BFEDD98CC5B}" presName="rootComposite" presStyleCnt="0"/>
      <dgm:spPr/>
      <dgm:t>
        <a:bodyPr/>
        <a:lstStyle/>
        <a:p>
          <a:endParaRPr lang="en-US"/>
        </a:p>
      </dgm:t>
    </dgm:pt>
    <dgm:pt modelId="{27E0624B-16B6-44E7-B69E-3240DCB15438}" type="pres">
      <dgm:prSet presAssocID="{7B033E0D-DA94-434F-89D2-4BFEDD98CC5B}" presName="rootText" presStyleLbl="node1" presStyleIdx="0" presStyleCnt="3" custScaleX="89733" custLinFactNeighborX="3052" custLinFactNeighborY="53104">
        <dgm:presLayoutVars>
          <dgm:chMax/>
          <dgm:chPref val="3"/>
        </dgm:presLayoutVars>
      </dgm:prSet>
      <dgm:spPr/>
      <dgm:t>
        <a:bodyPr/>
        <a:lstStyle/>
        <a:p>
          <a:endParaRPr lang="en-US"/>
        </a:p>
      </dgm:t>
    </dgm:pt>
    <dgm:pt modelId="{76E82013-F8F7-49B9-AFF4-EAE7DBD33FF7}" type="pres">
      <dgm:prSet presAssocID="{7B033E0D-DA94-434F-89D2-4BFEDD98CC5B}" presName="titleText2" presStyleLbl="fgAcc1" presStyleIdx="0" presStyleCnt="3" custScaleX="114831" custLinFactY="89739" custLinFactNeighborX="20413" custLinFactNeighborY="100000">
        <dgm:presLayoutVars>
          <dgm:chMax val="0"/>
          <dgm:chPref val="0"/>
        </dgm:presLayoutVars>
      </dgm:prSet>
      <dgm:spPr/>
      <dgm:t>
        <a:bodyPr/>
        <a:lstStyle/>
        <a:p>
          <a:endParaRPr lang="en-US"/>
        </a:p>
      </dgm:t>
    </dgm:pt>
    <dgm:pt modelId="{8A12F129-AD1C-40F3-95ED-87C99A8418A3}" type="pres">
      <dgm:prSet presAssocID="{7B033E0D-DA94-434F-89D2-4BFEDD98CC5B}" presName="rootConnector" presStyleLbl="node2" presStyleIdx="0" presStyleCnt="0"/>
      <dgm:spPr/>
      <dgm:t>
        <a:bodyPr/>
        <a:lstStyle/>
        <a:p>
          <a:endParaRPr lang="en-US"/>
        </a:p>
      </dgm:t>
    </dgm:pt>
    <dgm:pt modelId="{E750580F-7433-4DA7-9363-ED0A9D7E284B}" type="pres">
      <dgm:prSet presAssocID="{7B033E0D-DA94-434F-89D2-4BFEDD98CC5B}" presName="hierChild4" presStyleCnt="0"/>
      <dgm:spPr/>
      <dgm:t>
        <a:bodyPr/>
        <a:lstStyle/>
        <a:p>
          <a:endParaRPr lang="en-US"/>
        </a:p>
      </dgm:t>
    </dgm:pt>
    <dgm:pt modelId="{48A1319D-9C0F-474C-9ECE-F959A046F568}" type="pres">
      <dgm:prSet presAssocID="{7B033E0D-DA94-434F-89D2-4BFEDD98CC5B}" presName="hierChild5" presStyleCnt="0"/>
      <dgm:spPr/>
      <dgm:t>
        <a:bodyPr/>
        <a:lstStyle/>
        <a:p>
          <a:endParaRPr lang="en-US"/>
        </a:p>
      </dgm:t>
    </dgm:pt>
    <dgm:pt modelId="{33DFA90D-BA04-4BB0-9178-0BBE08312355}" type="pres">
      <dgm:prSet presAssocID="{5FBE7874-A789-4BF1-BDDA-E0B9620EA96B}" presName="Name37" presStyleLbl="parChTrans1D2" presStyleIdx="1" presStyleCnt="3"/>
      <dgm:spPr/>
      <dgm:t>
        <a:bodyPr/>
        <a:lstStyle/>
        <a:p>
          <a:endParaRPr lang="en-US"/>
        </a:p>
      </dgm:t>
    </dgm:pt>
    <dgm:pt modelId="{33E5EF07-FEA4-4FB9-B454-DD49697AFB2F}" type="pres">
      <dgm:prSet presAssocID="{2FF23CE6-0D30-48C2-9445-E1E114821D01}" presName="hierRoot2" presStyleCnt="0">
        <dgm:presLayoutVars>
          <dgm:hierBranch val="init"/>
        </dgm:presLayoutVars>
      </dgm:prSet>
      <dgm:spPr/>
      <dgm:t>
        <a:bodyPr/>
        <a:lstStyle/>
        <a:p>
          <a:endParaRPr lang="en-US"/>
        </a:p>
      </dgm:t>
    </dgm:pt>
    <dgm:pt modelId="{F41C2A42-DF45-4C0E-B218-6D707234690C}" type="pres">
      <dgm:prSet presAssocID="{2FF23CE6-0D30-48C2-9445-E1E114821D01}" presName="rootComposite" presStyleCnt="0"/>
      <dgm:spPr/>
      <dgm:t>
        <a:bodyPr/>
        <a:lstStyle/>
        <a:p>
          <a:endParaRPr lang="en-US"/>
        </a:p>
      </dgm:t>
    </dgm:pt>
    <dgm:pt modelId="{262834A1-018A-40AA-85A5-2C00230D4449}" type="pres">
      <dgm:prSet presAssocID="{2FF23CE6-0D30-48C2-9445-E1E114821D01}" presName="rootText" presStyleLbl="node1" presStyleIdx="1" presStyleCnt="3" custScaleX="102207" custLinFactNeighborX="18050" custLinFactNeighborY="53164">
        <dgm:presLayoutVars>
          <dgm:chMax/>
          <dgm:chPref val="3"/>
        </dgm:presLayoutVars>
      </dgm:prSet>
      <dgm:spPr/>
      <dgm:t>
        <a:bodyPr/>
        <a:lstStyle/>
        <a:p>
          <a:endParaRPr lang="en-US"/>
        </a:p>
      </dgm:t>
    </dgm:pt>
    <dgm:pt modelId="{6C67E54E-B1EB-4AE7-B3B9-9C926EC7B75B}" type="pres">
      <dgm:prSet presAssocID="{2FF23CE6-0D30-48C2-9445-E1E114821D01}" presName="titleText2" presStyleLbl="fgAcc1" presStyleIdx="1" presStyleCnt="3" custScaleX="122399" custLinFactY="100000" custLinFactNeighborX="29811" custLinFactNeighborY="101549">
        <dgm:presLayoutVars>
          <dgm:chMax val="0"/>
          <dgm:chPref val="0"/>
        </dgm:presLayoutVars>
      </dgm:prSet>
      <dgm:spPr/>
      <dgm:t>
        <a:bodyPr/>
        <a:lstStyle/>
        <a:p>
          <a:endParaRPr lang="en-US"/>
        </a:p>
      </dgm:t>
    </dgm:pt>
    <dgm:pt modelId="{33893D34-CB8E-4AEA-92DA-5DEC1CD8BDA9}" type="pres">
      <dgm:prSet presAssocID="{2FF23CE6-0D30-48C2-9445-E1E114821D01}" presName="rootConnector" presStyleLbl="node2" presStyleIdx="0" presStyleCnt="0"/>
      <dgm:spPr/>
      <dgm:t>
        <a:bodyPr/>
        <a:lstStyle/>
        <a:p>
          <a:endParaRPr lang="en-US"/>
        </a:p>
      </dgm:t>
    </dgm:pt>
    <dgm:pt modelId="{E029B60D-CAEC-45A9-9207-85BD480DE26D}" type="pres">
      <dgm:prSet presAssocID="{2FF23CE6-0D30-48C2-9445-E1E114821D01}" presName="hierChild4" presStyleCnt="0"/>
      <dgm:spPr/>
      <dgm:t>
        <a:bodyPr/>
        <a:lstStyle/>
        <a:p>
          <a:endParaRPr lang="en-US"/>
        </a:p>
      </dgm:t>
    </dgm:pt>
    <dgm:pt modelId="{50D0230A-10C8-4D36-B926-E124B31A95AF}" type="pres">
      <dgm:prSet presAssocID="{2FF23CE6-0D30-48C2-9445-E1E114821D01}" presName="hierChild5" presStyleCnt="0"/>
      <dgm:spPr/>
      <dgm:t>
        <a:bodyPr/>
        <a:lstStyle/>
        <a:p>
          <a:endParaRPr lang="en-US"/>
        </a:p>
      </dgm:t>
    </dgm:pt>
    <dgm:pt modelId="{06CC0023-9FEF-4FA6-92E9-0306E3571931}" type="pres">
      <dgm:prSet presAssocID="{0213CBC0-A32A-42DC-8C63-D95DE46F6E42}" presName="Name37" presStyleLbl="parChTrans1D2" presStyleIdx="2" presStyleCnt="3"/>
      <dgm:spPr/>
      <dgm:t>
        <a:bodyPr/>
        <a:lstStyle/>
        <a:p>
          <a:endParaRPr lang="en-US"/>
        </a:p>
      </dgm:t>
    </dgm:pt>
    <dgm:pt modelId="{EF73A361-B42C-4CDB-ADB7-4C685D9E97AA}" type="pres">
      <dgm:prSet presAssocID="{19FCE8F3-37BF-4E9E-9AE0-151D699022F2}" presName="hierRoot2" presStyleCnt="0">
        <dgm:presLayoutVars>
          <dgm:hierBranch val="init"/>
        </dgm:presLayoutVars>
      </dgm:prSet>
      <dgm:spPr/>
      <dgm:t>
        <a:bodyPr/>
        <a:lstStyle/>
        <a:p>
          <a:endParaRPr lang="en-US"/>
        </a:p>
      </dgm:t>
    </dgm:pt>
    <dgm:pt modelId="{21FCE168-C26C-4A8D-93AD-5385492DDD0E}" type="pres">
      <dgm:prSet presAssocID="{19FCE8F3-37BF-4E9E-9AE0-151D699022F2}" presName="rootComposite" presStyleCnt="0"/>
      <dgm:spPr/>
      <dgm:t>
        <a:bodyPr/>
        <a:lstStyle/>
        <a:p>
          <a:endParaRPr lang="en-US"/>
        </a:p>
      </dgm:t>
    </dgm:pt>
    <dgm:pt modelId="{28506717-54FC-42E9-8731-9CE13884967D}" type="pres">
      <dgm:prSet presAssocID="{19FCE8F3-37BF-4E9E-9AE0-151D699022F2}" presName="rootText" presStyleLbl="node1" presStyleIdx="2" presStyleCnt="3" custScaleX="106664" custLinFactNeighborX="19251" custLinFactNeighborY="53164">
        <dgm:presLayoutVars>
          <dgm:chMax/>
          <dgm:chPref val="3"/>
        </dgm:presLayoutVars>
      </dgm:prSet>
      <dgm:spPr/>
      <dgm:t>
        <a:bodyPr/>
        <a:lstStyle/>
        <a:p>
          <a:endParaRPr lang="en-US"/>
        </a:p>
      </dgm:t>
    </dgm:pt>
    <dgm:pt modelId="{D837BD80-2DDE-4985-A6FC-B9110758F155}" type="pres">
      <dgm:prSet presAssocID="{19FCE8F3-37BF-4E9E-9AE0-151D699022F2}" presName="titleText2" presStyleLbl="fgAcc1" presStyleIdx="2" presStyleCnt="3" custScaleX="142657" custLinFactY="100000" custLinFactNeighborX="34397" custLinFactNeighborY="101549">
        <dgm:presLayoutVars>
          <dgm:chMax val="0"/>
          <dgm:chPref val="0"/>
        </dgm:presLayoutVars>
      </dgm:prSet>
      <dgm:spPr/>
      <dgm:t>
        <a:bodyPr/>
        <a:lstStyle/>
        <a:p>
          <a:endParaRPr lang="en-US"/>
        </a:p>
      </dgm:t>
    </dgm:pt>
    <dgm:pt modelId="{A74A7125-B944-4977-8088-474B963F0643}" type="pres">
      <dgm:prSet presAssocID="{19FCE8F3-37BF-4E9E-9AE0-151D699022F2}" presName="rootConnector" presStyleLbl="node2" presStyleIdx="0" presStyleCnt="0"/>
      <dgm:spPr/>
      <dgm:t>
        <a:bodyPr/>
        <a:lstStyle/>
        <a:p>
          <a:endParaRPr lang="en-US"/>
        </a:p>
      </dgm:t>
    </dgm:pt>
    <dgm:pt modelId="{A66DF7A5-72E4-4CB2-953D-65E17F1F1C18}" type="pres">
      <dgm:prSet presAssocID="{19FCE8F3-37BF-4E9E-9AE0-151D699022F2}" presName="hierChild4" presStyleCnt="0"/>
      <dgm:spPr/>
      <dgm:t>
        <a:bodyPr/>
        <a:lstStyle/>
        <a:p>
          <a:endParaRPr lang="en-US"/>
        </a:p>
      </dgm:t>
    </dgm:pt>
    <dgm:pt modelId="{4CB81EEA-3AA1-4C8C-8904-715131736D8B}" type="pres">
      <dgm:prSet presAssocID="{19FCE8F3-37BF-4E9E-9AE0-151D699022F2}" presName="hierChild5" presStyleCnt="0"/>
      <dgm:spPr/>
      <dgm:t>
        <a:bodyPr/>
        <a:lstStyle/>
        <a:p>
          <a:endParaRPr lang="en-US"/>
        </a:p>
      </dgm:t>
    </dgm:pt>
    <dgm:pt modelId="{8976AF84-A227-4C9D-AF35-769E19EC9D2F}" type="pres">
      <dgm:prSet presAssocID="{CB7DEB3C-8397-4EAA-BC48-8A1589AF8874}" presName="hierChild3" presStyleCnt="0"/>
      <dgm:spPr/>
      <dgm:t>
        <a:bodyPr/>
        <a:lstStyle/>
        <a:p>
          <a:endParaRPr lang="en-US"/>
        </a:p>
      </dgm:t>
    </dgm:pt>
    <dgm:pt modelId="{B0F31A89-6FC4-476C-80E0-856BA5E55AC5}" type="pres">
      <dgm:prSet presAssocID="{0F0F1920-9CEC-4821-95C5-A22E14ED1A8D}" presName="hierRoot1" presStyleCnt="0">
        <dgm:presLayoutVars>
          <dgm:hierBranch val="init"/>
        </dgm:presLayoutVars>
      </dgm:prSet>
      <dgm:spPr/>
    </dgm:pt>
    <dgm:pt modelId="{068274D1-928E-4093-B408-679227D5C643}" type="pres">
      <dgm:prSet presAssocID="{0F0F1920-9CEC-4821-95C5-A22E14ED1A8D}" presName="rootComposite1" presStyleCnt="0"/>
      <dgm:spPr/>
    </dgm:pt>
    <dgm:pt modelId="{2C12176C-86DC-48D2-98AD-76444473B16F}" type="pres">
      <dgm:prSet presAssocID="{0F0F1920-9CEC-4821-95C5-A22E14ED1A8D}" presName="rootText1" presStyleLbl="node0" presStyleIdx="1" presStyleCnt="2" custScaleX="89733" custLinFactX="-58426" custLinFactNeighborX="-100000" custLinFactNeighborY="57947">
        <dgm:presLayoutVars>
          <dgm:chMax/>
          <dgm:chPref val="3"/>
        </dgm:presLayoutVars>
      </dgm:prSet>
      <dgm:spPr/>
      <dgm:t>
        <a:bodyPr/>
        <a:lstStyle/>
        <a:p>
          <a:endParaRPr lang="en-US"/>
        </a:p>
      </dgm:t>
    </dgm:pt>
    <dgm:pt modelId="{64E17B84-DB0E-4E1D-A12D-0422D3D84E24}" type="pres">
      <dgm:prSet presAssocID="{0F0F1920-9CEC-4821-95C5-A22E14ED1A8D}" presName="titleText1" presStyleLbl="fgAcc0" presStyleIdx="1" presStyleCnt="2" custScaleX="129424" custLinFactX="-31707" custLinFactY="91850" custLinFactNeighborX="-100000" custLinFactNeighborY="100000">
        <dgm:presLayoutVars>
          <dgm:chMax val="0"/>
          <dgm:chPref val="0"/>
        </dgm:presLayoutVars>
      </dgm:prSet>
      <dgm:spPr/>
      <dgm:t>
        <a:bodyPr/>
        <a:lstStyle/>
        <a:p>
          <a:endParaRPr lang="en-US"/>
        </a:p>
      </dgm:t>
    </dgm:pt>
    <dgm:pt modelId="{6AEDF4A0-0371-413B-A87A-6A98B9F22478}" type="pres">
      <dgm:prSet presAssocID="{0F0F1920-9CEC-4821-95C5-A22E14ED1A8D}" presName="rootConnector1" presStyleLbl="node1" presStyleIdx="2" presStyleCnt="3"/>
      <dgm:spPr/>
      <dgm:t>
        <a:bodyPr/>
        <a:lstStyle/>
        <a:p>
          <a:endParaRPr lang="en-US"/>
        </a:p>
      </dgm:t>
    </dgm:pt>
    <dgm:pt modelId="{99013AED-D194-47E8-A6AC-3369AC95AD01}" type="pres">
      <dgm:prSet presAssocID="{0F0F1920-9CEC-4821-95C5-A22E14ED1A8D}" presName="hierChild2" presStyleCnt="0"/>
      <dgm:spPr/>
    </dgm:pt>
    <dgm:pt modelId="{3D3F0E4B-7A79-46D6-8289-94E47FB0275E}" type="pres">
      <dgm:prSet presAssocID="{0F0F1920-9CEC-4821-95C5-A22E14ED1A8D}" presName="hierChild3" presStyleCnt="0"/>
      <dgm:spPr/>
    </dgm:pt>
  </dgm:ptLst>
  <dgm:cxnLst>
    <dgm:cxn modelId="{A26ED054-BA17-4897-AB9E-2D6FF1889B37}" srcId="{51ED6B61-27A8-4A0B-B8C5-7273FBBAE495}" destId="{0F0F1920-9CEC-4821-95C5-A22E14ED1A8D}" srcOrd="1" destOrd="0" parTransId="{77ADA387-80BB-42E0-A44A-FDC6885E1E1F}" sibTransId="{FD794966-2707-49D0-B1A0-BB863222792B}"/>
    <dgm:cxn modelId="{3FE68D1B-F101-433E-9719-8D42C37E5407}" type="presOf" srcId="{7B033E0D-DA94-434F-89D2-4BFEDD98CC5B}" destId="{27E0624B-16B6-44E7-B69E-3240DCB15438}" srcOrd="0" destOrd="0" presId="urn:microsoft.com/office/officeart/2008/layout/NameandTitleOrganizationalChart"/>
    <dgm:cxn modelId="{A39BF403-FBC6-4AE0-9FF5-E59AB6468369}" type="presOf" srcId="{2FF23CE6-0D30-48C2-9445-E1E114821D01}" destId="{262834A1-018A-40AA-85A5-2C00230D4449}" srcOrd="0" destOrd="0" presId="urn:microsoft.com/office/officeart/2008/layout/NameandTitleOrganizationalChart"/>
    <dgm:cxn modelId="{003FE2EC-768E-41C2-9CCA-9C672A11E13F}" type="presOf" srcId="{5FBE7874-A789-4BF1-BDDA-E0B9620EA96B}" destId="{33DFA90D-BA04-4BB0-9178-0BBE08312355}" srcOrd="0" destOrd="0" presId="urn:microsoft.com/office/officeart/2008/layout/NameandTitleOrganizationalChart"/>
    <dgm:cxn modelId="{1D9707DA-43C5-4D06-9846-418E26B51492}" type="presOf" srcId="{51ED6B61-27A8-4A0B-B8C5-7273FBBAE495}" destId="{A383B402-2A42-4920-AEA1-3BD4C3206485}" srcOrd="0" destOrd="0" presId="urn:microsoft.com/office/officeart/2008/layout/NameandTitleOrganizationalChart"/>
    <dgm:cxn modelId="{5D24795F-A249-4DCB-AEEB-388CBF350B82}" type="presOf" srcId="{FD794966-2707-49D0-B1A0-BB863222792B}" destId="{64E17B84-DB0E-4E1D-A12D-0422D3D84E24}" srcOrd="0" destOrd="0" presId="urn:microsoft.com/office/officeart/2008/layout/NameandTitleOrganizationalChart"/>
    <dgm:cxn modelId="{F11ECB0C-ABB7-45D2-B871-4402D90FFF4D}" type="presOf" srcId="{2FF23CE6-0D30-48C2-9445-E1E114821D01}" destId="{33893D34-CB8E-4AEA-92DA-5DEC1CD8BDA9}" srcOrd="1" destOrd="0" presId="urn:microsoft.com/office/officeart/2008/layout/NameandTitleOrganizationalChart"/>
    <dgm:cxn modelId="{0EC02C9B-0CE2-4633-B5C2-16D7CE81BF63}" type="presOf" srcId="{7B033E0D-DA94-434F-89D2-4BFEDD98CC5B}" destId="{8A12F129-AD1C-40F3-95ED-87C99A8418A3}" srcOrd="1" destOrd="0" presId="urn:microsoft.com/office/officeart/2008/layout/NameandTitleOrganizationalChart"/>
    <dgm:cxn modelId="{CB9797F3-0D93-456A-AEA4-DA4CFEED1FEA}" type="presOf" srcId="{9E6599ED-BF4C-40F2-BDD9-2C246C223274}" destId="{D037B2A6-140D-4416-B3B5-AC6ABE98ADBF}" srcOrd="0" destOrd="0" presId="urn:microsoft.com/office/officeart/2008/layout/NameandTitleOrganizationalChart"/>
    <dgm:cxn modelId="{9F179760-416E-4DCE-AFB9-35AE6F3ED35B}" srcId="{51ED6B61-27A8-4A0B-B8C5-7273FBBAE495}" destId="{CB7DEB3C-8397-4EAA-BC48-8A1589AF8874}" srcOrd="0" destOrd="0" parTransId="{CECABF5A-78CD-4456-92B7-A179CD5A5BEC}" sibTransId="{87ACBAA4-C205-4C41-9BCA-57FD7572225F}"/>
    <dgm:cxn modelId="{57B98BA3-B8D2-43E2-A7E8-19FC53540361}" type="presOf" srcId="{0F0F1920-9CEC-4821-95C5-A22E14ED1A8D}" destId="{6AEDF4A0-0371-413B-A87A-6A98B9F22478}" srcOrd="1" destOrd="0" presId="urn:microsoft.com/office/officeart/2008/layout/NameandTitleOrganizationalChart"/>
    <dgm:cxn modelId="{4B9A31B3-614F-43E5-BBDB-D20D3BC434E7}" type="presOf" srcId="{19FCE8F3-37BF-4E9E-9AE0-151D699022F2}" destId="{A74A7125-B944-4977-8088-474B963F0643}" srcOrd="1" destOrd="0" presId="urn:microsoft.com/office/officeart/2008/layout/NameandTitleOrganizationalChart"/>
    <dgm:cxn modelId="{A26C5740-DD1D-4AB5-9C71-0F52119FFBA2}" type="presOf" srcId="{0F0F1920-9CEC-4821-95C5-A22E14ED1A8D}" destId="{2C12176C-86DC-48D2-98AD-76444473B16F}" srcOrd="0" destOrd="0" presId="urn:microsoft.com/office/officeart/2008/layout/NameandTitleOrganizationalChart"/>
    <dgm:cxn modelId="{01BFEAD6-8833-41CA-B03E-314BA9A31EAF}" type="presOf" srcId="{359D1485-B60B-443D-8CFE-A37D69BEEA71}" destId="{D837BD80-2DDE-4985-A6FC-B9110758F155}" srcOrd="0" destOrd="0" presId="urn:microsoft.com/office/officeart/2008/layout/NameandTitleOrganizationalChart"/>
    <dgm:cxn modelId="{4FB7D64D-9E7C-4D8B-AA93-65BE1ED52300}" type="presOf" srcId="{0213CBC0-A32A-42DC-8C63-D95DE46F6E42}" destId="{06CC0023-9FEF-4FA6-92E9-0306E3571931}" srcOrd="0" destOrd="0" presId="urn:microsoft.com/office/officeart/2008/layout/NameandTitleOrganizationalChart"/>
    <dgm:cxn modelId="{09BA78C3-0E68-4411-BB0A-A163CABB98BC}" type="presOf" srcId="{CB7DEB3C-8397-4EAA-BC48-8A1589AF8874}" destId="{10109C2C-69D6-4D91-A31C-5BDC52D74D42}" srcOrd="0" destOrd="0" presId="urn:microsoft.com/office/officeart/2008/layout/NameandTitleOrganizationalChart"/>
    <dgm:cxn modelId="{243683E0-C8B9-4BEF-AA1A-87440CC56758}" type="presOf" srcId="{E12E6D0C-ED5B-4DCD-BF7A-36E0B355A9BE}" destId="{76E82013-F8F7-49B9-AFF4-EAE7DBD33FF7}" srcOrd="0" destOrd="0" presId="urn:microsoft.com/office/officeart/2008/layout/NameandTitleOrganizationalChart"/>
    <dgm:cxn modelId="{0EB2C0D0-7B63-44A4-B72E-0F9EC4EB94BD}" srcId="{CB7DEB3C-8397-4EAA-BC48-8A1589AF8874}" destId="{19FCE8F3-37BF-4E9E-9AE0-151D699022F2}" srcOrd="2" destOrd="0" parTransId="{0213CBC0-A32A-42DC-8C63-D95DE46F6E42}" sibTransId="{359D1485-B60B-443D-8CFE-A37D69BEEA71}"/>
    <dgm:cxn modelId="{4F5FAF2D-AD3C-44B2-9E2B-504312970B3B}" type="presOf" srcId="{19FCE8F3-37BF-4E9E-9AE0-151D699022F2}" destId="{28506717-54FC-42E9-8731-9CE13884967D}" srcOrd="0" destOrd="0" presId="urn:microsoft.com/office/officeart/2008/layout/NameandTitleOrganizationalChart"/>
    <dgm:cxn modelId="{5EE447C8-51F8-4C68-843F-D4EA1747DCD1}" type="presOf" srcId="{334B3EE3-127C-4433-83F5-BC94483A26EE}" destId="{6C67E54E-B1EB-4AE7-B3B9-9C926EC7B75B}" srcOrd="0" destOrd="0" presId="urn:microsoft.com/office/officeart/2008/layout/NameandTitleOrganizationalChart"/>
    <dgm:cxn modelId="{06D53ACF-425F-4344-B1D1-A65DD3E7C35E}" srcId="{CB7DEB3C-8397-4EAA-BC48-8A1589AF8874}" destId="{7B033E0D-DA94-434F-89D2-4BFEDD98CC5B}" srcOrd="0" destOrd="0" parTransId="{9E6599ED-BF4C-40F2-BDD9-2C246C223274}" sibTransId="{E12E6D0C-ED5B-4DCD-BF7A-36E0B355A9BE}"/>
    <dgm:cxn modelId="{A286BA76-2597-47BF-B2E2-96EBBD5E8813}" type="presOf" srcId="{87ACBAA4-C205-4C41-9BCA-57FD7572225F}" destId="{9561DE8F-0CCD-466A-8653-9C809A129ABC}" srcOrd="0" destOrd="0" presId="urn:microsoft.com/office/officeart/2008/layout/NameandTitleOrganizationalChart"/>
    <dgm:cxn modelId="{E618B575-3822-4B3F-98C2-CAB53165DBDA}" type="presOf" srcId="{CB7DEB3C-8397-4EAA-BC48-8A1589AF8874}" destId="{4A5D4D1E-95CA-4AD4-8BE0-902D5079A53D}" srcOrd="1" destOrd="0" presId="urn:microsoft.com/office/officeart/2008/layout/NameandTitleOrganizationalChart"/>
    <dgm:cxn modelId="{46BFD6A8-6B83-421C-B25C-BE0F6BFBD730}" srcId="{CB7DEB3C-8397-4EAA-BC48-8A1589AF8874}" destId="{2FF23CE6-0D30-48C2-9445-E1E114821D01}" srcOrd="1" destOrd="0" parTransId="{5FBE7874-A789-4BF1-BDDA-E0B9620EA96B}" sibTransId="{334B3EE3-127C-4433-83F5-BC94483A26EE}"/>
    <dgm:cxn modelId="{E4D1057D-32E9-476F-A326-5C8599637D3F}" type="presParOf" srcId="{A383B402-2A42-4920-AEA1-3BD4C3206485}" destId="{BED9C96D-964C-4E36-887B-6FEDDFAAD4FA}" srcOrd="0" destOrd="0" presId="urn:microsoft.com/office/officeart/2008/layout/NameandTitleOrganizationalChart"/>
    <dgm:cxn modelId="{85BCDAF4-AFE4-4A48-94C7-B1D5D324B4BE}" type="presParOf" srcId="{BED9C96D-964C-4E36-887B-6FEDDFAAD4FA}" destId="{5EA7D7EC-1373-4C41-9B4C-AD75F24D6E80}" srcOrd="0" destOrd="0" presId="urn:microsoft.com/office/officeart/2008/layout/NameandTitleOrganizationalChart"/>
    <dgm:cxn modelId="{D2709C2D-8930-4925-97EE-E0FE28417D55}" type="presParOf" srcId="{5EA7D7EC-1373-4C41-9B4C-AD75F24D6E80}" destId="{10109C2C-69D6-4D91-A31C-5BDC52D74D42}" srcOrd="0" destOrd="0" presId="urn:microsoft.com/office/officeart/2008/layout/NameandTitleOrganizationalChart"/>
    <dgm:cxn modelId="{CE50DED9-56AF-4541-91D6-48DFD437FD2F}" type="presParOf" srcId="{5EA7D7EC-1373-4C41-9B4C-AD75F24D6E80}" destId="{9561DE8F-0CCD-466A-8653-9C809A129ABC}" srcOrd="1" destOrd="0" presId="urn:microsoft.com/office/officeart/2008/layout/NameandTitleOrganizationalChart"/>
    <dgm:cxn modelId="{B0EDA48D-C780-4AFB-B324-952B5959735C}" type="presParOf" srcId="{5EA7D7EC-1373-4C41-9B4C-AD75F24D6E80}" destId="{4A5D4D1E-95CA-4AD4-8BE0-902D5079A53D}" srcOrd="2" destOrd="0" presId="urn:microsoft.com/office/officeart/2008/layout/NameandTitleOrganizationalChart"/>
    <dgm:cxn modelId="{961E2285-52C2-4E72-8B10-E70EDE7D3D95}" type="presParOf" srcId="{BED9C96D-964C-4E36-887B-6FEDDFAAD4FA}" destId="{BF507492-AA1C-447C-BF8C-2A47BE95CC1C}" srcOrd="1" destOrd="0" presId="urn:microsoft.com/office/officeart/2008/layout/NameandTitleOrganizationalChart"/>
    <dgm:cxn modelId="{B6CB6B9A-A426-4A8E-A402-EE974722C6E0}" type="presParOf" srcId="{BF507492-AA1C-447C-BF8C-2A47BE95CC1C}" destId="{D037B2A6-140D-4416-B3B5-AC6ABE98ADBF}" srcOrd="0" destOrd="0" presId="urn:microsoft.com/office/officeart/2008/layout/NameandTitleOrganizationalChart"/>
    <dgm:cxn modelId="{9434056C-16C2-4560-81CC-581AEAB8A4DA}" type="presParOf" srcId="{BF507492-AA1C-447C-BF8C-2A47BE95CC1C}" destId="{CCF23E58-286B-4899-9326-7F2F4E9E90C1}" srcOrd="1" destOrd="0" presId="urn:microsoft.com/office/officeart/2008/layout/NameandTitleOrganizationalChart"/>
    <dgm:cxn modelId="{0825A7B7-D65D-495C-B0A4-2FFB8D7B772C}" type="presParOf" srcId="{CCF23E58-286B-4899-9326-7F2F4E9E90C1}" destId="{F1A6C66D-5CD5-45A9-875F-1A52DDD51267}" srcOrd="0" destOrd="0" presId="urn:microsoft.com/office/officeart/2008/layout/NameandTitleOrganizationalChart"/>
    <dgm:cxn modelId="{54274DAB-3730-4950-A6A4-0DC8B45811A8}" type="presParOf" srcId="{F1A6C66D-5CD5-45A9-875F-1A52DDD51267}" destId="{27E0624B-16B6-44E7-B69E-3240DCB15438}" srcOrd="0" destOrd="0" presId="urn:microsoft.com/office/officeart/2008/layout/NameandTitleOrganizationalChart"/>
    <dgm:cxn modelId="{CDD5E18D-69A6-45EB-9757-3177CE6842D0}" type="presParOf" srcId="{F1A6C66D-5CD5-45A9-875F-1A52DDD51267}" destId="{76E82013-F8F7-49B9-AFF4-EAE7DBD33FF7}" srcOrd="1" destOrd="0" presId="urn:microsoft.com/office/officeart/2008/layout/NameandTitleOrganizationalChart"/>
    <dgm:cxn modelId="{FB3B70FF-3AE6-4288-B56B-BC62F38D4B1F}" type="presParOf" srcId="{F1A6C66D-5CD5-45A9-875F-1A52DDD51267}" destId="{8A12F129-AD1C-40F3-95ED-87C99A8418A3}" srcOrd="2" destOrd="0" presId="urn:microsoft.com/office/officeart/2008/layout/NameandTitleOrganizationalChart"/>
    <dgm:cxn modelId="{77034A5C-5679-4A86-839E-8C4C142AAA02}" type="presParOf" srcId="{CCF23E58-286B-4899-9326-7F2F4E9E90C1}" destId="{E750580F-7433-4DA7-9363-ED0A9D7E284B}" srcOrd="1" destOrd="0" presId="urn:microsoft.com/office/officeart/2008/layout/NameandTitleOrganizationalChart"/>
    <dgm:cxn modelId="{4634F3B0-CFB1-47C3-9E39-BECEBCE1502C}" type="presParOf" srcId="{CCF23E58-286B-4899-9326-7F2F4E9E90C1}" destId="{48A1319D-9C0F-474C-9ECE-F959A046F568}" srcOrd="2" destOrd="0" presId="urn:microsoft.com/office/officeart/2008/layout/NameandTitleOrganizationalChart"/>
    <dgm:cxn modelId="{606F4F21-BF03-42FF-B5FA-B32F75023DF6}" type="presParOf" srcId="{BF507492-AA1C-447C-BF8C-2A47BE95CC1C}" destId="{33DFA90D-BA04-4BB0-9178-0BBE08312355}" srcOrd="2" destOrd="0" presId="urn:microsoft.com/office/officeart/2008/layout/NameandTitleOrganizationalChart"/>
    <dgm:cxn modelId="{9C4F2320-1D6D-4EC1-87E2-B6EF112EFDC5}" type="presParOf" srcId="{BF507492-AA1C-447C-BF8C-2A47BE95CC1C}" destId="{33E5EF07-FEA4-4FB9-B454-DD49697AFB2F}" srcOrd="3" destOrd="0" presId="urn:microsoft.com/office/officeart/2008/layout/NameandTitleOrganizationalChart"/>
    <dgm:cxn modelId="{C9F16A78-5A10-42A3-9079-704B36641799}" type="presParOf" srcId="{33E5EF07-FEA4-4FB9-B454-DD49697AFB2F}" destId="{F41C2A42-DF45-4C0E-B218-6D707234690C}" srcOrd="0" destOrd="0" presId="urn:microsoft.com/office/officeart/2008/layout/NameandTitleOrganizationalChart"/>
    <dgm:cxn modelId="{62DEAE6E-2C24-4D56-A43E-3DEA9B3A7158}" type="presParOf" srcId="{F41C2A42-DF45-4C0E-B218-6D707234690C}" destId="{262834A1-018A-40AA-85A5-2C00230D4449}" srcOrd="0" destOrd="0" presId="urn:microsoft.com/office/officeart/2008/layout/NameandTitleOrganizationalChart"/>
    <dgm:cxn modelId="{BF82DD7F-5EF3-4F2E-A555-1BBFDB57FD93}" type="presParOf" srcId="{F41C2A42-DF45-4C0E-B218-6D707234690C}" destId="{6C67E54E-B1EB-4AE7-B3B9-9C926EC7B75B}" srcOrd="1" destOrd="0" presId="urn:microsoft.com/office/officeart/2008/layout/NameandTitleOrganizationalChart"/>
    <dgm:cxn modelId="{D486CF9A-6BB1-4BC2-9236-707E74B172F3}" type="presParOf" srcId="{F41C2A42-DF45-4C0E-B218-6D707234690C}" destId="{33893D34-CB8E-4AEA-92DA-5DEC1CD8BDA9}" srcOrd="2" destOrd="0" presId="urn:microsoft.com/office/officeart/2008/layout/NameandTitleOrganizationalChart"/>
    <dgm:cxn modelId="{5969090A-5394-43D6-BE8D-516EED532158}" type="presParOf" srcId="{33E5EF07-FEA4-4FB9-B454-DD49697AFB2F}" destId="{E029B60D-CAEC-45A9-9207-85BD480DE26D}" srcOrd="1" destOrd="0" presId="urn:microsoft.com/office/officeart/2008/layout/NameandTitleOrganizationalChart"/>
    <dgm:cxn modelId="{8AA395EE-BFA4-454F-8585-CAEE2B1F6854}" type="presParOf" srcId="{33E5EF07-FEA4-4FB9-B454-DD49697AFB2F}" destId="{50D0230A-10C8-4D36-B926-E124B31A95AF}" srcOrd="2" destOrd="0" presId="urn:microsoft.com/office/officeart/2008/layout/NameandTitleOrganizationalChart"/>
    <dgm:cxn modelId="{FA748044-CE34-4DE3-8DE4-CC5B755C63C8}" type="presParOf" srcId="{BF507492-AA1C-447C-BF8C-2A47BE95CC1C}" destId="{06CC0023-9FEF-4FA6-92E9-0306E3571931}" srcOrd="4" destOrd="0" presId="urn:microsoft.com/office/officeart/2008/layout/NameandTitleOrganizationalChart"/>
    <dgm:cxn modelId="{4C380BFB-89EC-4178-A729-47B70934D91D}" type="presParOf" srcId="{BF507492-AA1C-447C-BF8C-2A47BE95CC1C}" destId="{EF73A361-B42C-4CDB-ADB7-4C685D9E97AA}" srcOrd="5" destOrd="0" presId="urn:microsoft.com/office/officeart/2008/layout/NameandTitleOrganizationalChart"/>
    <dgm:cxn modelId="{C93FD45D-9D19-4B05-AA02-20B381BD0634}" type="presParOf" srcId="{EF73A361-B42C-4CDB-ADB7-4C685D9E97AA}" destId="{21FCE168-C26C-4A8D-93AD-5385492DDD0E}" srcOrd="0" destOrd="0" presId="urn:microsoft.com/office/officeart/2008/layout/NameandTitleOrganizationalChart"/>
    <dgm:cxn modelId="{CCE3B0E7-5AD4-4717-A1FE-EB94F5CC08E1}" type="presParOf" srcId="{21FCE168-C26C-4A8D-93AD-5385492DDD0E}" destId="{28506717-54FC-42E9-8731-9CE13884967D}" srcOrd="0" destOrd="0" presId="urn:microsoft.com/office/officeart/2008/layout/NameandTitleOrganizationalChart"/>
    <dgm:cxn modelId="{5CA6126F-5FEE-4821-95D6-7FF881235819}" type="presParOf" srcId="{21FCE168-C26C-4A8D-93AD-5385492DDD0E}" destId="{D837BD80-2DDE-4985-A6FC-B9110758F155}" srcOrd="1" destOrd="0" presId="urn:microsoft.com/office/officeart/2008/layout/NameandTitleOrganizationalChart"/>
    <dgm:cxn modelId="{507FE010-A881-4114-9E2D-69DF047896F3}" type="presParOf" srcId="{21FCE168-C26C-4A8D-93AD-5385492DDD0E}" destId="{A74A7125-B944-4977-8088-474B963F0643}" srcOrd="2" destOrd="0" presId="urn:microsoft.com/office/officeart/2008/layout/NameandTitleOrganizationalChart"/>
    <dgm:cxn modelId="{7EFB629B-545C-4414-B2FA-90F87EB77998}" type="presParOf" srcId="{EF73A361-B42C-4CDB-ADB7-4C685D9E97AA}" destId="{A66DF7A5-72E4-4CB2-953D-65E17F1F1C18}" srcOrd="1" destOrd="0" presId="urn:microsoft.com/office/officeart/2008/layout/NameandTitleOrganizationalChart"/>
    <dgm:cxn modelId="{D2511D71-B1BE-4EB0-9BC7-BC64E7B2AB32}" type="presParOf" srcId="{EF73A361-B42C-4CDB-ADB7-4C685D9E97AA}" destId="{4CB81EEA-3AA1-4C8C-8904-715131736D8B}" srcOrd="2" destOrd="0" presId="urn:microsoft.com/office/officeart/2008/layout/NameandTitleOrganizationalChart"/>
    <dgm:cxn modelId="{9443E70F-E3CA-4BBC-BC4A-B1A00EBC5DF6}" type="presParOf" srcId="{BED9C96D-964C-4E36-887B-6FEDDFAAD4FA}" destId="{8976AF84-A227-4C9D-AF35-769E19EC9D2F}" srcOrd="2" destOrd="0" presId="urn:microsoft.com/office/officeart/2008/layout/NameandTitleOrganizationalChart"/>
    <dgm:cxn modelId="{69F23474-46E6-4026-807D-A974A2D7FD01}" type="presParOf" srcId="{A383B402-2A42-4920-AEA1-3BD4C3206485}" destId="{B0F31A89-6FC4-476C-80E0-856BA5E55AC5}" srcOrd="1" destOrd="0" presId="urn:microsoft.com/office/officeart/2008/layout/NameandTitleOrganizationalChart"/>
    <dgm:cxn modelId="{0436E8A1-A20E-4D42-BB06-40455F2D17F0}" type="presParOf" srcId="{B0F31A89-6FC4-476C-80E0-856BA5E55AC5}" destId="{068274D1-928E-4093-B408-679227D5C643}" srcOrd="0" destOrd="0" presId="urn:microsoft.com/office/officeart/2008/layout/NameandTitleOrganizationalChart"/>
    <dgm:cxn modelId="{130AF326-3150-41B5-94D7-6BD4665CCA84}" type="presParOf" srcId="{068274D1-928E-4093-B408-679227D5C643}" destId="{2C12176C-86DC-48D2-98AD-76444473B16F}" srcOrd="0" destOrd="0" presId="urn:microsoft.com/office/officeart/2008/layout/NameandTitleOrganizationalChart"/>
    <dgm:cxn modelId="{20C7E539-6DFA-4D45-97A6-BA25B2DBB8BF}" type="presParOf" srcId="{068274D1-928E-4093-B408-679227D5C643}" destId="{64E17B84-DB0E-4E1D-A12D-0422D3D84E24}" srcOrd="1" destOrd="0" presId="urn:microsoft.com/office/officeart/2008/layout/NameandTitleOrganizationalChart"/>
    <dgm:cxn modelId="{58A8F9E3-12D7-418A-BC1B-3F23AC40926A}" type="presParOf" srcId="{068274D1-928E-4093-B408-679227D5C643}" destId="{6AEDF4A0-0371-413B-A87A-6A98B9F22478}" srcOrd="2" destOrd="0" presId="urn:microsoft.com/office/officeart/2008/layout/NameandTitleOrganizationalChart"/>
    <dgm:cxn modelId="{F16B9C88-41AE-4D04-8D30-8F20524C8C78}" type="presParOf" srcId="{B0F31A89-6FC4-476C-80E0-856BA5E55AC5}" destId="{99013AED-D194-47E8-A6AC-3369AC95AD01}" srcOrd="1" destOrd="0" presId="urn:microsoft.com/office/officeart/2008/layout/NameandTitleOrganizationalChart"/>
    <dgm:cxn modelId="{AAD8ECBE-868D-4875-B018-1D64DB98E252}" type="presParOf" srcId="{B0F31A89-6FC4-476C-80E0-856BA5E55AC5}" destId="{3D3F0E4B-7A79-46D6-8289-94E47FB0275E}"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0023-9FEF-4FA6-92E9-0306E3571931}">
      <dsp:nvSpPr>
        <dsp:cNvPr id="0" name=""/>
        <dsp:cNvSpPr/>
      </dsp:nvSpPr>
      <dsp:spPr>
        <a:xfrm>
          <a:off x="4343400" y="1371126"/>
          <a:ext cx="2781092" cy="914879"/>
        </a:xfrm>
        <a:custGeom>
          <a:avLst/>
          <a:gdLst/>
          <a:ahLst/>
          <a:cxnLst/>
          <a:rect l="0" t="0" r="0" b="0"/>
          <a:pathLst>
            <a:path>
              <a:moveTo>
                <a:pt x="0" y="0"/>
              </a:moveTo>
              <a:lnTo>
                <a:pt x="0" y="647380"/>
              </a:lnTo>
              <a:lnTo>
                <a:pt x="2781092" y="647380"/>
              </a:lnTo>
              <a:lnTo>
                <a:pt x="2781092" y="914879"/>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DFA90D-BA04-4BB0-9178-0BBE08312355}">
      <dsp:nvSpPr>
        <dsp:cNvPr id="0" name=""/>
        <dsp:cNvSpPr/>
      </dsp:nvSpPr>
      <dsp:spPr>
        <a:xfrm>
          <a:off x="4297680" y="1371126"/>
          <a:ext cx="91440" cy="914879"/>
        </a:xfrm>
        <a:custGeom>
          <a:avLst/>
          <a:gdLst/>
          <a:ahLst/>
          <a:cxnLst/>
          <a:rect l="0" t="0" r="0" b="0"/>
          <a:pathLst>
            <a:path>
              <a:moveTo>
                <a:pt x="45720" y="0"/>
              </a:moveTo>
              <a:lnTo>
                <a:pt x="45720" y="647380"/>
              </a:lnTo>
              <a:lnTo>
                <a:pt x="45722" y="647380"/>
              </a:lnTo>
              <a:lnTo>
                <a:pt x="45722" y="914879"/>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37B2A6-140D-4416-B3B5-AC6ABE98ADBF}">
      <dsp:nvSpPr>
        <dsp:cNvPr id="0" name=""/>
        <dsp:cNvSpPr/>
      </dsp:nvSpPr>
      <dsp:spPr>
        <a:xfrm>
          <a:off x="1603052" y="1371126"/>
          <a:ext cx="2740347" cy="914867"/>
        </a:xfrm>
        <a:custGeom>
          <a:avLst/>
          <a:gdLst/>
          <a:ahLst/>
          <a:cxnLst/>
          <a:rect l="0" t="0" r="0" b="0"/>
          <a:pathLst>
            <a:path>
              <a:moveTo>
                <a:pt x="2740347" y="0"/>
              </a:moveTo>
              <a:lnTo>
                <a:pt x="2740347" y="647368"/>
              </a:lnTo>
              <a:lnTo>
                <a:pt x="0" y="647368"/>
              </a:lnTo>
              <a:lnTo>
                <a:pt x="0" y="914867"/>
              </a:lnTo>
            </a:path>
          </a:pathLst>
        </a:custGeom>
        <a:noFill/>
        <a:ln w="254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109C2C-69D6-4D91-A31C-5BDC52D74D42}">
      <dsp:nvSpPr>
        <dsp:cNvPr id="0" name=""/>
        <dsp:cNvSpPr/>
      </dsp:nvSpPr>
      <dsp:spPr>
        <a:xfrm>
          <a:off x="2281705" y="224700"/>
          <a:ext cx="4123388" cy="1146425"/>
        </a:xfrm>
        <a:prstGeom prst="rect">
          <a:avLst/>
        </a:prstGeom>
        <a:gradFill rotWithShape="0">
          <a:gsLst>
            <a:gs pos="0">
              <a:schemeClr val="accent3">
                <a:alpha val="80000"/>
                <a:hueOff val="0"/>
                <a:satOff val="0"/>
                <a:lumOff val="0"/>
                <a:alphaOff val="0"/>
                <a:shade val="51000"/>
                <a:satMod val="130000"/>
              </a:schemeClr>
            </a:gs>
            <a:gs pos="80000">
              <a:schemeClr val="accent3">
                <a:alpha val="80000"/>
                <a:hueOff val="0"/>
                <a:satOff val="0"/>
                <a:lumOff val="0"/>
                <a:alphaOff val="0"/>
                <a:shade val="93000"/>
                <a:satMod val="130000"/>
              </a:schemeClr>
            </a:gs>
            <a:gs pos="100000">
              <a:schemeClr val="accent3">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1773" numCol="1" spcCol="1270" anchor="ctr" anchorCtr="0">
          <a:noAutofit/>
        </a:bodyPr>
        <a:lstStyle/>
        <a:p>
          <a:pPr lvl="0" algn="ctr" defTabSz="1155700">
            <a:lnSpc>
              <a:spcPct val="90000"/>
            </a:lnSpc>
            <a:spcBef>
              <a:spcPct val="0"/>
            </a:spcBef>
            <a:spcAft>
              <a:spcPct val="35000"/>
            </a:spcAft>
          </a:pPr>
          <a:r>
            <a:rPr lang="en-US" sz="2600" b="1" i="0" kern="1200" baseline="0" dirty="0" smtClean="0">
              <a:ln w="3175">
                <a:prstDash val="sysDot"/>
              </a:ln>
              <a:solidFill>
                <a:schemeClr val="tx1"/>
              </a:solidFill>
              <a:effectLst/>
            </a:rPr>
            <a:t>Associate Vice President of Facilities Services </a:t>
          </a:r>
          <a:endParaRPr lang="en-US" sz="2600" b="1" i="0" kern="1200" baseline="0" dirty="0">
            <a:ln w="3175">
              <a:prstDash val="sysDot"/>
            </a:ln>
            <a:solidFill>
              <a:schemeClr val="tx1"/>
            </a:solidFill>
            <a:effectLst/>
          </a:endParaRPr>
        </a:p>
      </dsp:txBody>
      <dsp:txXfrm>
        <a:off x="2281705" y="224700"/>
        <a:ext cx="4123388" cy="1146425"/>
      </dsp:txXfrm>
    </dsp:sp>
    <dsp:sp modelId="{9561DE8F-0CCD-466A-8653-9C809A129ABC}">
      <dsp:nvSpPr>
        <dsp:cNvPr id="0" name=""/>
        <dsp:cNvSpPr/>
      </dsp:nvSpPr>
      <dsp:spPr>
        <a:xfrm>
          <a:off x="5106983" y="1293732"/>
          <a:ext cx="1704580" cy="382141"/>
        </a:xfrm>
        <a:prstGeom prst="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15240" rIns="60960" bIns="15240" numCol="1" spcCol="1270" anchor="ctr" anchorCtr="0">
          <a:noAutofit/>
        </a:bodyPr>
        <a:lstStyle/>
        <a:p>
          <a:pPr lvl="0" algn="ctr" defTabSz="1066800">
            <a:lnSpc>
              <a:spcPct val="90000"/>
            </a:lnSpc>
            <a:spcBef>
              <a:spcPct val="0"/>
            </a:spcBef>
            <a:spcAft>
              <a:spcPct val="35000"/>
            </a:spcAft>
          </a:pPr>
          <a:r>
            <a:rPr lang="en-US" sz="2400" b="1" i="1" kern="1200" baseline="0" dirty="0" smtClean="0"/>
            <a:t>Mitch Fields </a:t>
          </a:r>
          <a:endParaRPr lang="en-US" sz="2400" b="1" i="1" kern="1200" baseline="0" dirty="0"/>
        </a:p>
      </dsp:txBody>
      <dsp:txXfrm>
        <a:off x="5106983" y="1293732"/>
        <a:ext cx="1704580" cy="382141"/>
      </dsp:txXfrm>
    </dsp:sp>
    <dsp:sp modelId="{27E0624B-16B6-44E7-B69E-3240DCB15438}">
      <dsp:nvSpPr>
        <dsp:cNvPr id="0" name=""/>
        <dsp:cNvSpPr/>
      </dsp:nvSpPr>
      <dsp:spPr>
        <a:xfrm>
          <a:off x="609608" y="2285993"/>
          <a:ext cx="1986886" cy="1146425"/>
        </a:xfrm>
        <a:prstGeom prst="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61773" numCol="1" spcCol="1270" anchor="ctr" anchorCtr="0">
          <a:noAutofit/>
        </a:bodyPr>
        <a:lstStyle/>
        <a:p>
          <a:pPr lvl="0" algn="ctr" defTabSz="1022350">
            <a:lnSpc>
              <a:spcPct val="90000"/>
            </a:lnSpc>
            <a:spcBef>
              <a:spcPct val="0"/>
            </a:spcBef>
            <a:spcAft>
              <a:spcPct val="35000"/>
            </a:spcAft>
          </a:pPr>
          <a:r>
            <a:rPr lang="en-US" sz="2300" b="1" kern="1200" baseline="0" smtClean="0">
              <a:ln w="3175">
                <a:prstDash val="sysDot"/>
              </a:ln>
              <a:solidFill>
                <a:schemeClr val="tx1"/>
              </a:solidFill>
              <a:effectLst/>
            </a:rPr>
            <a:t>Director of Major Projects</a:t>
          </a:r>
          <a:endParaRPr lang="en-US" sz="2300" b="1" kern="1200" baseline="0" dirty="0">
            <a:ln w="3175">
              <a:prstDash val="sysDot"/>
            </a:ln>
            <a:solidFill>
              <a:schemeClr val="tx1"/>
            </a:solidFill>
            <a:effectLst/>
          </a:endParaRPr>
        </a:p>
      </dsp:txBody>
      <dsp:txXfrm>
        <a:off x="609608" y="2285993"/>
        <a:ext cx="1986886" cy="1146425"/>
      </dsp:txXfrm>
    </dsp:sp>
    <dsp:sp modelId="{76E82013-F8F7-49B9-AFF4-EAE7DBD33FF7}">
      <dsp:nvSpPr>
        <dsp:cNvPr id="0" name=""/>
        <dsp:cNvSpPr/>
      </dsp:nvSpPr>
      <dsp:spPr>
        <a:xfrm>
          <a:off x="76203" y="3276598"/>
          <a:ext cx="2288350" cy="382141"/>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040" tIns="16510" rIns="66040" bIns="16510" numCol="1" spcCol="1270" anchor="ctr" anchorCtr="0">
          <a:noAutofit/>
        </a:bodyPr>
        <a:lstStyle/>
        <a:p>
          <a:pPr lvl="0" algn="ctr" defTabSz="1155700">
            <a:lnSpc>
              <a:spcPct val="90000"/>
            </a:lnSpc>
            <a:spcBef>
              <a:spcPct val="0"/>
            </a:spcBef>
            <a:spcAft>
              <a:spcPct val="35000"/>
            </a:spcAft>
          </a:pPr>
          <a:r>
            <a:rPr lang="en-US" sz="2600" b="1" i="1" kern="1200" baseline="0" dirty="0" smtClean="0"/>
            <a:t>Allen </a:t>
          </a:r>
          <a:r>
            <a:rPr lang="en-US" sz="2600" b="1" i="1" kern="1200" baseline="0" dirty="0" err="1" smtClean="0"/>
            <a:t>Bradberry</a:t>
          </a:r>
          <a:endParaRPr lang="en-US" sz="2600" b="1" i="1" kern="1200" baseline="0" dirty="0"/>
        </a:p>
      </dsp:txBody>
      <dsp:txXfrm>
        <a:off x="76203" y="3276598"/>
        <a:ext cx="2288350" cy="382141"/>
      </dsp:txXfrm>
    </dsp:sp>
    <dsp:sp modelId="{262834A1-018A-40AA-85A5-2C00230D4449}">
      <dsp:nvSpPr>
        <dsp:cNvPr id="0" name=""/>
        <dsp:cNvSpPr/>
      </dsp:nvSpPr>
      <dsp:spPr>
        <a:xfrm>
          <a:off x="3211857" y="2286005"/>
          <a:ext cx="2263088" cy="1146425"/>
        </a:xfrm>
        <a:prstGeom prst="rect">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61773" numCol="1" spcCol="1270" anchor="ctr" anchorCtr="0">
          <a:noAutofit/>
        </a:bodyPr>
        <a:lstStyle/>
        <a:p>
          <a:pPr lvl="0" algn="ctr" defTabSz="1022350">
            <a:lnSpc>
              <a:spcPct val="90000"/>
            </a:lnSpc>
            <a:spcBef>
              <a:spcPct val="0"/>
            </a:spcBef>
            <a:spcAft>
              <a:spcPct val="35000"/>
            </a:spcAft>
          </a:pPr>
          <a:r>
            <a:rPr lang="en-US" sz="2300" b="1" kern="1200" baseline="0" smtClean="0">
              <a:ln w="3175">
                <a:prstDash val="sysDot"/>
              </a:ln>
              <a:solidFill>
                <a:schemeClr val="tx1"/>
              </a:solidFill>
              <a:effectLst/>
            </a:rPr>
            <a:t>Director of Environmental Health &amp; Safety</a:t>
          </a:r>
          <a:endParaRPr lang="en-US" sz="2300" b="1" kern="1200" baseline="0" dirty="0">
            <a:ln w="3175">
              <a:prstDash val="sysDot"/>
            </a:ln>
            <a:solidFill>
              <a:schemeClr val="tx1"/>
            </a:solidFill>
            <a:effectLst/>
          </a:endParaRPr>
        </a:p>
      </dsp:txBody>
      <dsp:txXfrm>
        <a:off x="3211857" y="2286005"/>
        <a:ext cx="2263088" cy="1146425"/>
      </dsp:txXfrm>
    </dsp:sp>
    <dsp:sp modelId="{6C67E54E-B1EB-4AE7-B3B9-9C926EC7B75B}">
      <dsp:nvSpPr>
        <dsp:cNvPr id="0" name=""/>
        <dsp:cNvSpPr/>
      </dsp:nvSpPr>
      <dsp:spPr>
        <a:xfrm>
          <a:off x="3962399" y="3352801"/>
          <a:ext cx="1843179" cy="382141"/>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040" tIns="16510" rIns="66040" bIns="16510" numCol="1" spcCol="1270" anchor="ctr" anchorCtr="0">
          <a:noAutofit/>
        </a:bodyPr>
        <a:lstStyle/>
        <a:p>
          <a:pPr lvl="0" algn="ctr" defTabSz="1155700">
            <a:lnSpc>
              <a:spcPct val="90000"/>
            </a:lnSpc>
            <a:spcBef>
              <a:spcPct val="0"/>
            </a:spcBef>
            <a:spcAft>
              <a:spcPct val="35000"/>
            </a:spcAft>
          </a:pPr>
          <a:r>
            <a:rPr lang="en-US" sz="2600" b="1" i="1" kern="1200" baseline="0" dirty="0" smtClean="0"/>
            <a:t>Eric </a:t>
          </a:r>
          <a:r>
            <a:rPr lang="en-US" sz="2600" b="1" i="1" kern="1200" baseline="0" dirty="0" err="1" smtClean="0"/>
            <a:t>Foertch</a:t>
          </a:r>
          <a:endParaRPr lang="en-US" sz="2600" b="1" i="1" kern="1200" baseline="0" dirty="0"/>
        </a:p>
      </dsp:txBody>
      <dsp:txXfrm>
        <a:off x="3962399" y="3352801"/>
        <a:ext cx="1843179" cy="382141"/>
      </dsp:txXfrm>
    </dsp:sp>
    <dsp:sp modelId="{28506717-54FC-42E9-8731-9CE13884967D}">
      <dsp:nvSpPr>
        <dsp:cNvPr id="0" name=""/>
        <dsp:cNvSpPr/>
      </dsp:nvSpPr>
      <dsp:spPr>
        <a:xfrm>
          <a:off x="5943604" y="2286005"/>
          <a:ext cx="2361776" cy="1146425"/>
        </a:xfrm>
        <a:prstGeom prst="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61773" numCol="1" spcCol="1270" anchor="ctr" anchorCtr="0">
          <a:noAutofit/>
        </a:bodyPr>
        <a:lstStyle/>
        <a:p>
          <a:pPr lvl="0" algn="ctr" defTabSz="1022350">
            <a:lnSpc>
              <a:spcPct val="90000"/>
            </a:lnSpc>
            <a:spcBef>
              <a:spcPct val="0"/>
            </a:spcBef>
            <a:spcAft>
              <a:spcPct val="35000"/>
            </a:spcAft>
          </a:pPr>
          <a:r>
            <a:rPr lang="en-US" sz="2300" b="1" kern="1200" baseline="0" smtClean="0">
              <a:ln w="3175">
                <a:prstDash val="sysDot"/>
              </a:ln>
              <a:solidFill>
                <a:schemeClr val="tx1"/>
              </a:solidFill>
              <a:effectLst/>
            </a:rPr>
            <a:t>Director of Maintenance &amp; Operations </a:t>
          </a:r>
          <a:endParaRPr lang="en-US" sz="2300" b="1" kern="1200" baseline="0" dirty="0">
            <a:ln w="3175">
              <a:prstDash val="sysDot"/>
            </a:ln>
            <a:solidFill>
              <a:schemeClr val="tx1"/>
            </a:solidFill>
            <a:effectLst/>
          </a:endParaRPr>
        </a:p>
      </dsp:txBody>
      <dsp:txXfrm>
        <a:off x="5943604" y="2286005"/>
        <a:ext cx="2361776" cy="1146425"/>
      </dsp:txXfrm>
    </dsp:sp>
    <dsp:sp modelId="{D837BD80-2DDE-4985-A6FC-B9110758F155}">
      <dsp:nvSpPr>
        <dsp:cNvPr id="0" name=""/>
        <dsp:cNvSpPr/>
      </dsp:nvSpPr>
      <dsp:spPr>
        <a:xfrm>
          <a:off x="6477002" y="3352797"/>
          <a:ext cx="2158260" cy="382141"/>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040" tIns="16510" rIns="66040" bIns="16510" numCol="1" spcCol="1270" anchor="ctr" anchorCtr="0">
          <a:noAutofit/>
        </a:bodyPr>
        <a:lstStyle/>
        <a:p>
          <a:pPr lvl="0" algn="ctr" defTabSz="1155700">
            <a:lnSpc>
              <a:spcPct val="90000"/>
            </a:lnSpc>
            <a:spcBef>
              <a:spcPct val="0"/>
            </a:spcBef>
            <a:spcAft>
              <a:spcPct val="35000"/>
            </a:spcAft>
          </a:pPr>
          <a:r>
            <a:rPr lang="en-US" sz="2600" b="1" i="1" kern="1200" baseline="0" smtClean="0"/>
            <a:t>Mary DePentu</a:t>
          </a:r>
          <a:endParaRPr lang="en-US" sz="2600" b="1" i="1" kern="1200" baseline="0" dirty="0"/>
        </a:p>
      </dsp:txBody>
      <dsp:txXfrm>
        <a:off x="6477002" y="3352797"/>
        <a:ext cx="2158260" cy="382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27777" y="1"/>
            <a:ext cx="3004819" cy="461010"/>
          </a:xfrm>
          <a:prstGeom prst="rect">
            <a:avLst/>
          </a:prstGeom>
        </p:spPr>
        <p:txBody>
          <a:bodyPr vert="horz" lIns="92289" tIns="46145" rIns="92289" bIns="46145" rtlCol="0"/>
          <a:lstStyle>
            <a:lvl1pPr algn="r">
              <a:defRPr sz="1200"/>
            </a:lvl1pPr>
          </a:lstStyle>
          <a:p>
            <a:fld id="{DA3AF17E-DCBF-4D16-9BD2-75076F68D319}" type="datetimeFigureOut">
              <a:rPr lang="en-US" smtClean="0"/>
              <a:t>5/16/2016</a:t>
            </a:fld>
            <a:endParaRPr lang="en-US" dirty="0"/>
          </a:p>
        </p:txBody>
      </p:sp>
      <p:sp>
        <p:nvSpPr>
          <p:cNvPr id="4" name="Footer Placeholder 3"/>
          <p:cNvSpPr>
            <a:spLocks noGrp="1"/>
          </p:cNvSpPr>
          <p:nvPr>
            <p:ph type="ftr" sz="quarter" idx="2"/>
          </p:nvPr>
        </p:nvSpPr>
        <p:spPr>
          <a:xfrm>
            <a:off x="1" y="8757590"/>
            <a:ext cx="3004819" cy="461010"/>
          </a:xfrm>
          <a:prstGeom prst="rect">
            <a:avLst/>
          </a:prstGeom>
        </p:spPr>
        <p:txBody>
          <a:bodyPr vert="horz" lIns="92289" tIns="46145" rIns="92289" bIns="4614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7" y="8757590"/>
            <a:ext cx="3004819" cy="461010"/>
          </a:xfrm>
          <a:prstGeom prst="rect">
            <a:avLst/>
          </a:prstGeom>
        </p:spPr>
        <p:txBody>
          <a:bodyPr vert="horz" lIns="92289" tIns="46145" rIns="92289" bIns="46145" rtlCol="0" anchor="b"/>
          <a:lstStyle>
            <a:lvl1pPr algn="r">
              <a:defRPr sz="1200"/>
            </a:lvl1pPr>
          </a:lstStyle>
          <a:p>
            <a:fld id="{0304BEB4-4712-4D98-9D71-C76F506FDBCF}" type="slidenum">
              <a:rPr lang="en-US" smtClean="0"/>
              <a:t>‹#›</a:t>
            </a:fld>
            <a:endParaRPr lang="en-US" dirty="0"/>
          </a:p>
        </p:txBody>
      </p:sp>
    </p:spTree>
    <p:extLst>
      <p:ext uri="{BB962C8B-B14F-4D97-AF65-F5344CB8AC3E}">
        <p14:creationId xmlns:p14="http://schemas.microsoft.com/office/powerpoint/2010/main" val="898336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27183" y="0"/>
            <a:ext cx="3005448" cy="461325"/>
          </a:xfrm>
          <a:prstGeom prst="rect">
            <a:avLst/>
          </a:prstGeom>
        </p:spPr>
        <p:txBody>
          <a:bodyPr vert="horz" lIns="90580" tIns="45290" rIns="90580" bIns="45290" rtlCol="0"/>
          <a:lstStyle>
            <a:lvl1pPr algn="r">
              <a:defRPr sz="1200"/>
            </a:lvl1pPr>
          </a:lstStyle>
          <a:p>
            <a:fld id="{A49CCC55-036D-4E72-8E22-9FF1484A48BC}" type="datetimeFigureOut">
              <a:rPr lang="en-US" smtClean="0"/>
              <a:t>5/16/2016</a:t>
            </a:fld>
            <a:endParaRPr lang="en-US"/>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0580" tIns="45290" rIns="90580" bIns="45290" rtlCol="0" anchor="ctr"/>
          <a:lstStyle/>
          <a:p>
            <a:endParaRPr lang="en-US"/>
          </a:p>
        </p:txBody>
      </p:sp>
      <p:sp>
        <p:nvSpPr>
          <p:cNvPr id="5" name="Notes Placeholder 4"/>
          <p:cNvSpPr>
            <a:spLocks noGrp="1"/>
          </p:cNvSpPr>
          <p:nvPr>
            <p:ph type="body" sz="quarter" idx="3"/>
          </p:nvPr>
        </p:nvSpPr>
        <p:spPr>
          <a:xfrm>
            <a:off x="694048" y="4380225"/>
            <a:ext cx="5546104" cy="4148776"/>
          </a:xfrm>
          <a:prstGeom prst="rect">
            <a:avLst/>
          </a:prstGeom>
        </p:spPr>
        <p:txBody>
          <a:bodyPr vert="horz" lIns="90580" tIns="45290" rIns="90580" bIns="452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27183" y="8757301"/>
            <a:ext cx="3005448" cy="461325"/>
          </a:xfrm>
          <a:prstGeom prst="rect">
            <a:avLst/>
          </a:prstGeom>
        </p:spPr>
        <p:txBody>
          <a:bodyPr vert="horz" lIns="90580" tIns="45290" rIns="90580" bIns="45290" rtlCol="0" anchor="b"/>
          <a:lstStyle>
            <a:lvl1pPr algn="r">
              <a:defRPr sz="1200"/>
            </a:lvl1pPr>
          </a:lstStyle>
          <a:p>
            <a:fld id="{3659E270-6B4D-46FA-861C-82D66B2BB788}" type="slidenum">
              <a:rPr lang="en-US" smtClean="0"/>
              <a:t>‹#›</a:t>
            </a:fld>
            <a:endParaRPr lang="en-US"/>
          </a:p>
        </p:txBody>
      </p:sp>
    </p:spTree>
    <p:extLst>
      <p:ext uri="{BB962C8B-B14F-4D97-AF65-F5344CB8AC3E}">
        <p14:creationId xmlns:p14="http://schemas.microsoft.com/office/powerpoint/2010/main" val="15484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Fields</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3</a:t>
            </a:fld>
            <a:endParaRPr lang="en-US"/>
          </a:p>
        </p:txBody>
      </p:sp>
    </p:spTree>
    <p:extLst>
      <p:ext uri="{BB962C8B-B14F-4D97-AF65-F5344CB8AC3E}">
        <p14:creationId xmlns:p14="http://schemas.microsoft.com/office/powerpoint/2010/main" val="416035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9E270-6B4D-46FA-861C-82D66B2BB788}" type="slidenum">
              <a:rPr lang="en-US" smtClean="0"/>
              <a:t>16</a:t>
            </a:fld>
            <a:endParaRPr lang="en-US"/>
          </a:p>
        </p:txBody>
      </p:sp>
    </p:spTree>
    <p:extLst>
      <p:ext uri="{BB962C8B-B14F-4D97-AF65-F5344CB8AC3E}">
        <p14:creationId xmlns:p14="http://schemas.microsoft.com/office/powerpoint/2010/main" val="213859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9E270-6B4D-46FA-861C-82D66B2BB788}" type="slidenum">
              <a:rPr lang="en-US" smtClean="0"/>
              <a:t>18</a:t>
            </a:fld>
            <a:endParaRPr lang="en-US"/>
          </a:p>
        </p:txBody>
      </p:sp>
    </p:spTree>
    <p:extLst>
      <p:ext uri="{BB962C8B-B14F-4D97-AF65-F5344CB8AC3E}">
        <p14:creationId xmlns:p14="http://schemas.microsoft.com/office/powerpoint/2010/main" val="149962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9E270-6B4D-46FA-861C-82D66B2BB788}" type="slidenum">
              <a:rPr lang="en-US" smtClean="0"/>
              <a:t>20</a:t>
            </a:fld>
            <a:endParaRPr lang="en-US"/>
          </a:p>
        </p:txBody>
      </p:sp>
    </p:spTree>
    <p:extLst>
      <p:ext uri="{BB962C8B-B14F-4D97-AF65-F5344CB8AC3E}">
        <p14:creationId xmlns:p14="http://schemas.microsoft.com/office/powerpoint/2010/main" val="3783386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9E270-6B4D-46FA-861C-82D66B2BB788}" type="slidenum">
              <a:rPr lang="en-US" smtClean="0"/>
              <a:t>22</a:t>
            </a:fld>
            <a:endParaRPr lang="en-US"/>
          </a:p>
        </p:txBody>
      </p:sp>
    </p:spTree>
    <p:extLst>
      <p:ext uri="{BB962C8B-B14F-4D97-AF65-F5344CB8AC3E}">
        <p14:creationId xmlns:p14="http://schemas.microsoft.com/office/powerpoint/2010/main" val="197933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Fields</a:t>
            </a:r>
            <a:r>
              <a:rPr lang="en-US" baseline="0" dirty="0" smtClean="0"/>
              <a:t> Introduces</a:t>
            </a:r>
          </a:p>
          <a:p>
            <a:r>
              <a:rPr lang="en-US" baseline="0" dirty="0" smtClean="0"/>
              <a:t>Lisa </a:t>
            </a:r>
            <a:r>
              <a:rPr lang="en-US" baseline="0" dirty="0" err="1" smtClean="0"/>
              <a:t>Evaneski</a:t>
            </a:r>
            <a:r>
              <a:rPr lang="en-US" baseline="0" dirty="0" smtClean="0"/>
              <a:t> Presents</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23</a:t>
            </a:fld>
            <a:endParaRPr lang="en-US"/>
          </a:p>
        </p:txBody>
      </p:sp>
    </p:spTree>
    <p:extLst>
      <p:ext uri="{BB962C8B-B14F-4D97-AF65-F5344CB8AC3E}">
        <p14:creationId xmlns:p14="http://schemas.microsoft.com/office/powerpoint/2010/main" val="40525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9E270-6B4D-46FA-861C-82D66B2BB788}" type="slidenum">
              <a:rPr lang="en-US" smtClean="0"/>
              <a:t>24</a:t>
            </a:fld>
            <a:endParaRPr lang="en-US"/>
          </a:p>
        </p:txBody>
      </p:sp>
    </p:spTree>
    <p:extLst>
      <p:ext uri="{BB962C8B-B14F-4D97-AF65-F5344CB8AC3E}">
        <p14:creationId xmlns:p14="http://schemas.microsoft.com/office/powerpoint/2010/main" val="2875725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Fields Introduces</a:t>
            </a:r>
          </a:p>
          <a:p>
            <a:r>
              <a:rPr lang="en-US" dirty="0" smtClean="0"/>
              <a:t>Christine Body Presents</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25</a:t>
            </a:fld>
            <a:endParaRPr lang="en-US"/>
          </a:p>
        </p:txBody>
      </p:sp>
    </p:spTree>
    <p:extLst>
      <p:ext uri="{BB962C8B-B14F-4D97-AF65-F5344CB8AC3E}">
        <p14:creationId xmlns:p14="http://schemas.microsoft.com/office/powerpoint/2010/main" val="40525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t>
            </a:r>
            <a:r>
              <a:rPr lang="en-US" dirty="0" err="1" smtClean="0"/>
              <a:t>Depentu</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26</a:t>
            </a:fld>
            <a:endParaRPr lang="en-US"/>
          </a:p>
        </p:txBody>
      </p:sp>
    </p:spTree>
    <p:extLst>
      <p:ext uri="{BB962C8B-B14F-4D97-AF65-F5344CB8AC3E}">
        <p14:creationId xmlns:p14="http://schemas.microsoft.com/office/powerpoint/2010/main" val="2123937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t>
            </a:r>
            <a:r>
              <a:rPr lang="en-US" dirty="0" err="1" smtClean="0"/>
              <a:t>Depentu</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27</a:t>
            </a:fld>
            <a:endParaRPr lang="en-US"/>
          </a:p>
        </p:txBody>
      </p:sp>
    </p:spTree>
    <p:extLst>
      <p:ext uri="{BB962C8B-B14F-4D97-AF65-F5344CB8AC3E}">
        <p14:creationId xmlns:p14="http://schemas.microsoft.com/office/powerpoint/2010/main" val="1376233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t>
            </a:r>
            <a:r>
              <a:rPr lang="en-US" dirty="0" err="1" smtClean="0"/>
              <a:t>Depentu</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28</a:t>
            </a:fld>
            <a:endParaRPr lang="en-US"/>
          </a:p>
        </p:txBody>
      </p:sp>
    </p:spTree>
    <p:extLst>
      <p:ext uri="{BB962C8B-B14F-4D97-AF65-F5344CB8AC3E}">
        <p14:creationId xmlns:p14="http://schemas.microsoft.com/office/powerpoint/2010/main" val="86996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Fields</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4</a:t>
            </a:fld>
            <a:endParaRPr lang="en-US"/>
          </a:p>
        </p:txBody>
      </p:sp>
    </p:spTree>
    <p:extLst>
      <p:ext uri="{BB962C8B-B14F-4D97-AF65-F5344CB8AC3E}">
        <p14:creationId xmlns:p14="http://schemas.microsoft.com/office/powerpoint/2010/main" val="1281000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t>
            </a:r>
            <a:r>
              <a:rPr lang="en-US" dirty="0" err="1" smtClean="0"/>
              <a:t>Depentu</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29</a:t>
            </a:fld>
            <a:endParaRPr lang="en-US"/>
          </a:p>
        </p:txBody>
      </p:sp>
    </p:spTree>
    <p:extLst>
      <p:ext uri="{BB962C8B-B14F-4D97-AF65-F5344CB8AC3E}">
        <p14:creationId xmlns:p14="http://schemas.microsoft.com/office/powerpoint/2010/main" val="273308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Fields</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30</a:t>
            </a:fld>
            <a:endParaRPr lang="en-US"/>
          </a:p>
        </p:txBody>
      </p:sp>
    </p:spTree>
    <p:extLst>
      <p:ext uri="{BB962C8B-B14F-4D97-AF65-F5344CB8AC3E}">
        <p14:creationId xmlns:p14="http://schemas.microsoft.com/office/powerpoint/2010/main" val="70567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Fields</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31</a:t>
            </a:fld>
            <a:endParaRPr lang="en-US"/>
          </a:p>
        </p:txBody>
      </p:sp>
    </p:spTree>
    <p:extLst>
      <p:ext uri="{BB962C8B-B14F-4D97-AF65-F5344CB8AC3E}">
        <p14:creationId xmlns:p14="http://schemas.microsoft.com/office/powerpoint/2010/main" val="108211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Fields</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32</a:t>
            </a:fld>
            <a:endParaRPr lang="en-US"/>
          </a:p>
        </p:txBody>
      </p:sp>
    </p:spTree>
    <p:extLst>
      <p:ext uri="{BB962C8B-B14F-4D97-AF65-F5344CB8AC3E}">
        <p14:creationId xmlns:p14="http://schemas.microsoft.com/office/powerpoint/2010/main" val="4123164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Fields</a:t>
            </a:r>
            <a:endParaRPr lang="en-US" baseline="0" dirty="0" smtClean="0"/>
          </a:p>
        </p:txBody>
      </p:sp>
      <p:sp>
        <p:nvSpPr>
          <p:cNvPr id="4" name="Slide Number Placeholder 3"/>
          <p:cNvSpPr>
            <a:spLocks noGrp="1"/>
          </p:cNvSpPr>
          <p:nvPr>
            <p:ph type="sldNum" sz="quarter" idx="10"/>
          </p:nvPr>
        </p:nvSpPr>
        <p:spPr/>
        <p:txBody>
          <a:bodyPr/>
          <a:lstStyle/>
          <a:p>
            <a:fld id="{3659E270-6B4D-46FA-861C-82D66B2BB788}" type="slidenum">
              <a:rPr lang="en-US" smtClean="0"/>
              <a:t>33</a:t>
            </a:fld>
            <a:endParaRPr lang="en-US"/>
          </a:p>
        </p:txBody>
      </p:sp>
    </p:spTree>
    <p:extLst>
      <p:ext uri="{BB962C8B-B14F-4D97-AF65-F5344CB8AC3E}">
        <p14:creationId xmlns:p14="http://schemas.microsoft.com/office/powerpoint/2010/main" val="2734163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a:t>
            </a:r>
            <a:r>
              <a:rPr lang="en-US" dirty="0" err="1" smtClean="0"/>
              <a:t>Bradberry</a:t>
            </a:r>
            <a:endParaRPr lang="en-US" baseline="0" dirty="0" smtClean="0"/>
          </a:p>
          <a:p>
            <a:r>
              <a:rPr lang="en-US" baseline="0" dirty="0" smtClean="0"/>
              <a:t>Each office organizational chart will be shown and the Director and Supervisor introduced.   Dismiss everyone at the end of all introductions.</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34</a:t>
            </a:fld>
            <a:endParaRPr lang="en-US"/>
          </a:p>
        </p:txBody>
      </p:sp>
    </p:spTree>
    <p:extLst>
      <p:ext uri="{BB962C8B-B14F-4D97-AF65-F5344CB8AC3E}">
        <p14:creationId xmlns:p14="http://schemas.microsoft.com/office/powerpoint/2010/main" val="2235186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a:t>
            </a:r>
            <a:r>
              <a:rPr lang="en-US" dirty="0" err="1" smtClean="0"/>
              <a:t>Bradberry</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35</a:t>
            </a:fld>
            <a:endParaRPr lang="en-US"/>
          </a:p>
        </p:txBody>
      </p:sp>
    </p:spTree>
    <p:extLst>
      <p:ext uri="{BB962C8B-B14F-4D97-AF65-F5344CB8AC3E}">
        <p14:creationId xmlns:p14="http://schemas.microsoft.com/office/powerpoint/2010/main" val="1281000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a:t>
            </a:r>
            <a:r>
              <a:rPr lang="en-US" dirty="0" err="1" smtClean="0"/>
              <a:t>Bradberry</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36</a:t>
            </a:fld>
            <a:endParaRPr lang="en-US"/>
          </a:p>
        </p:txBody>
      </p:sp>
    </p:spTree>
    <p:extLst>
      <p:ext uri="{BB962C8B-B14F-4D97-AF65-F5344CB8AC3E}">
        <p14:creationId xmlns:p14="http://schemas.microsoft.com/office/powerpoint/2010/main" val="2017202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a:t>
            </a:r>
            <a:r>
              <a:rPr lang="en-US" dirty="0" err="1" smtClean="0"/>
              <a:t>Bradberry</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37</a:t>
            </a:fld>
            <a:endParaRPr lang="en-US"/>
          </a:p>
        </p:txBody>
      </p:sp>
    </p:spTree>
    <p:extLst>
      <p:ext uri="{BB962C8B-B14F-4D97-AF65-F5344CB8AC3E}">
        <p14:creationId xmlns:p14="http://schemas.microsoft.com/office/powerpoint/2010/main" val="1281000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a:t>
            </a:r>
            <a:r>
              <a:rPr lang="en-US" dirty="0" err="1" smtClean="0"/>
              <a:t>Bradberry</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38</a:t>
            </a:fld>
            <a:endParaRPr lang="en-US"/>
          </a:p>
        </p:txBody>
      </p:sp>
    </p:spTree>
    <p:extLst>
      <p:ext uri="{BB962C8B-B14F-4D97-AF65-F5344CB8AC3E}">
        <p14:creationId xmlns:p14="http://schemas.microsoft.com/office/powerpoint/2010/main" val="201720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Fields</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5</a:t>
            </a:fld>
            <a:endParaRPr lang="en-US"/>
          </a:p>
        </p:txBody>
      </p:sp>
    </p:spTree>
    <p:extLst>
      <p:ext uri="{BB962C8B-B14F-4D97-AF65-F5344CB8AC3E}">
        <p14:creationId xmlns:p14="http://schemas.microsoft.com/office/powerpoint/2010/main" val="4051537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a:t>
            </a:r>
            <a:r>
              <a:rPr lang="en-US" dirty="0" err="1" smtClean="0"/>
              <a:t>Bradberry</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39</a:t>
            </a:fld>
            <a:endParaRPr lang="en-US"/>
          </a:p>
        </p:txBody>
      </p:sp>
    </p:spTree>
    <p:extLst>
      <p:ext uri="{BB962C8B-B14F-4D97-AF65-F5344CB8AC3E}">
        <p14:creationId xmlns:p14="http://schemas.microsoft.com/office/powerpoint/2010/main" val="1281000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a:t>
            </a:r>
            <a:r>
              <a:rPr lang="en-US" dirty="0" err="1" smtClean="0"/>
              <a:t>Bradberry</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40</a:t>
            </a:fld>
            <a:endParaRPr lang="en-US"/>
          </a:p>
        </p:txBody>
      </p:sp>
    </p:spTree>
    <p:extLst>
      <p:ext uri="{BB962C8B-B14F-4D97-AF65-F5344CB8AC3E}">
        <p14:creationId xmlns:p14="http://schemas.microsoft.com/office/powerpoint/2010/main" val="2017202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t>
            </a:r>
            <a:r>
              <a:rPr lang="en-US" dirty="0" err="1" smtClean="0"/>
              <a:t>Depentu</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41</a:t>
            </a:fld>
            <a:endParaRPr lang="en-US"/>
          </a:p>
        </p:txBody>
      </p:sp>
    </p:spTree>
    <p:extLst>
      <p:ext uri="{BB962C8B-B14F-4D97-AF65-F5344CB8AC3E}">
        <p14:creationId xmlns:p14="http://schemas.microsoft.com/office/powerpoint/2010/main" val="1281000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t>
            </a:r>
            <a:r>
              <a:rPr lang="en-US" dirty="0" err="1" smtClean="0"/>
              <a:t>Depentu</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42</a:t>
            </a:fld>
            <a:endParaRPr lang="en-US"/>
          </a:p>
        </p:txBody>
      </p:sp>
    </p:spTree>
    <p:extLst>
      <p:ext uri="{BB962C8B-B14F-4D97-AF65-F5344CB8AC3E}">
        <p14:creationId xmlns:p14="http://schemas.microsoft.com/office/powerpoint/2010/main" val="2017202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t>
            </a:r>
            <a:r>
              <a:rPr lang="en-US" dirty="0" err="1" smtClean="0"/>
              <a:t>Depentu</a:t>
            </a:r>
            <a:endParaRPr lang="en-US" dirty="0" smtClean="0"/>
          </a:p>
        </p:txBody>
      </p:sp>
      <p:sp>
        <p:nvSpPr>
          <p:cNvPr id="4" name="Slide Number Placeholder 3"/>
          <p:cNvSpPr>
            <a:spLocks noGrp="1"/>
          </p:cNvSpPr>
          <p:nvPr>
            <p:ph type="sldNum" sz="quarter" idx="10"/>
          </p:nvPr>
        </p:nvSpPr>
        <p:spPr/>
        <p:txBody>
          <a:bodyPr/>
          <a:lstStyle/>
          <a:p>
            <a:fld id="{3659E270-6B4D-46FA-861C-82D66B2BB788}" type="slidenum">
              <a:rPr lang="en-US" smtClean="0"/>
              <a:t>43</a:t>
            </a:fld>
            <a:endParaRPr lang="en-US"/>
          </a:p>
        </p:txBody>
      </p:sp>
    </p:spTree>
    <p:extLst>
      <p:ext uri="{BB962C8B-B14F-4D97-AF65-F5344CB8AC3E}">
        <p14:creationId xmlns:p14="http://schemas.microsoft.com/office/powerpoint/2010/main" val="2017202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t>
            </a:r>
            <a:r>
              <a:rPr lang="en-US" dirty="0" err="1" smtClean="0"/>
              <a:t>Depentu</a:t>
            </a:r>
            <a:endParaRPr lang="en-US" dirty="0" smtClean="0"/>
          </a:p>
        </p:txBody>
      </p:sp>
      <p:sp>
        <p:nvSpPr>
          <p:cNvPr id="4" name="Slide Number Placeholder 3"/>
          <p:cNvSpPr>
            <a:spLocks noGrp="1"/>
          </p:cNvSpPr>
          <p:nvPr>
            <p:ph type="sldNum" sz="quarter" idx="10"/>
          </p:nvPr>
        </p:nvSpPr>
        <p:spPr/>
        <p:txBody>
          <a:bodyPr/>
          <a:lstStyle/>
          <a:p>
            <a:fld id="{3659E270-6B4D-46FA-861C-82D66B2BB788}" type="slidenum">
              <a:rPr lang="en-US" smtClean="0"/>
              <a:t>44</a:t>
            </a:fld>
            <a:endParaRPr lang="en-US"/>
          </a:p>
        </p:txBody>
      </p:sp>
    </p:spTree>
    <p:extLst>
      <p:ext uri="{BB962C8B-B14F-4D97-AF65-F5344CB8AC3E}">
        <p14:creationId xmlns:p14="http://schemas.microsoft.com/office/powerpoint/2010/main" val="2017202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t>
            </a:r>
            <a:r>
              <a:rPr lang="en-US" dirty="0" err="1" smtClean="0"/>
              <a:t>Depentu</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45</a:t>
            </a:fld>
            <a:endParaRPr lang="en-US"/>
          </a:p>
        </p:txBody>
      </p:sp>
    </p:spTree>
    <p:extLst>
      <p:ext uri="{BB962C8B-B14F-4D97-AF65-F5344CB8AC3E}">
        <p14:creationId xmlns:p14="http://schemas.microsoft.com/office/powerpoint/2010/main" val="201720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Fields Introduces</a:t>
            </a:r>
          </a:p>
          <a:p>
            <a:r>
              <a:rPr lang="en-US" dirty="0" smtClean="0"/>
              <a:t>John</a:t>
            </a:r>
            <a:r>
              <a:rPr lang="en-US" baseline="0" dirty="0" smtClean="0"/>
              <a:t> </a:t>
            </a:r>
            <a:r>
              <a:rPr lang="en-US" baseline="0" dirty="0" err="1" smtClean="0"/>
              <a:t>Trombly</a:t>
            </a:r>
            <a:r>
              <a:rPr lang="en-US" baseline="0" dirty="0" smtClean="0"/>
              <a:t> Presents</a:t>
            </a:r>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6</a:t>
            </a:fld>
            <a:endParaRPr lang="en-US"/>
          </a:p>
        </p:txBody>
      </p:sp>
    </p:spTree>
    <p:extLst>
      <p:ext uri="{BB962C8B-B14F-4D97-AF65-F5344CB8AC3E}">
        <p14:creationId xmlns:p14="http://schemas.microsoft.com/office/powerpoint/2010/main" val="344416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8</a:t>
            </a:fld>
            <a:endParaRPr lang="en-US"/>
          </a:p>
        </p:txBody>
      </p:sp>
    </p:spTree>
    <p:extLst>
      <p:ext uri="{BB962C8B-B14F-4D97-AF65-F5344CB8AC3E}">
        <p14:creationId xmlns:p14="http://schemas.microsoft.com/office/powerpoint/2010/main" val="25970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9E270-6B4D-46FA-861C-82D66B2BB788}" type="slidenum">
              <a:rPr lang="en-US" smtClean="0"/>
              <a:t>9</a:t>
            </a:fld>
            <a:endParaRPr lang="en-US"/>
          </a:p>
        </p:txBody>
      </p:sp>
    </p:spTree>
    <p:extLst>
      <p:ext uri="{BB962C8B-B14F-4D97-AF65-F5344CB8AC3E}">
        <p14:creationId xmlns:p14="http://schemas.microsoft.com/office/powerpoint/2010/main" val="229417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9E270-6B4D-46FA-861C-82D66B2BB788}" type="slidenum">
              <a:rPr lang="en-US" smtClean="0"/>
              <a:t>10</a:t>
            </a:fld>
            <a:endParaRPr lang="en-US"/>
          </a:p>
        </p:txBody>
      </p:sp>
    </p:spTree>
    <p:extLst>
      <p:ext uri="{BB962C8B-B14F-4D97-AF65-F5344CB8AC3E}">
        <p14:creationId xmlns:p14="http://schemas.microsoft.com/office/powerpoint/2010/main" val="132488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9E270-6B4D-46FA-861C-82D66B2BB788}" type="slidenum">
              <a:rPr lang="en-US" smtClean="0"/>
              <a:t>12</a:t>
            </a:fld>
            <a:endParaRPr lang="en-US"/>
          </a:p>
        </p:txBody>
      </p:sp>
    </p:spTree>
    <p:extLst>
      <p:ext uri="{BB962C8B-B14F-4D97-AF65-F5344CB8AC3E}">
        <p14:creationId xmlns:p14="http://schemas.microsoft.com/office/powerpoint/2010/main" val="249931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9E270-6B4D-46FA-861C-82D66B2BB788}" type="slidenum">
              <a:rPr lang="en-US" smtClean="0"/>
              <a:t>14</a:t>
            </a:fld>
            <a:endParaRPr lang="en-US"/>
          </a:p>
        </p:txBody>
      </p:sp>
    </p:spTree>
    <p:extLst>
      <p:ext uri="{BB962C8B-B14F-4D97-AF65-F5344CB8AC3E}">
        <p14:creationId xmlns:p14="http://schemas.microsoft.com/office/powerpoint/2010/main" val="288300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7772400" cy="1470025"/>
          </a:xfrm>
        </p:spPr>
        <p:txBody>
          <a:bodyPr/>
          <a:lstStyle>
            <a:lvl1pPr>
              <a:defRPr>
                <a:ln>
                  <a:solidFill>
                    <a:srgbClr val="FFFF00"/>
                  </a:solidFill>
                </a:ln>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83240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lvl1pPr>
              <a:defRPr>
                <a:ln>
                  <a:solidFill>
                    <a:srgbClr val="FFFF00"/>
                  </a:solidFill>
                </a:ln>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37414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lvl1pPr>
              <a:defRPr>
                <a:ln>
                  <a:solidFill>
                    <a:srgbClr val="FFFF00"/>
                  </a:solidFill>
                </a:ln>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03825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lvl1pPr>
              <a:defRPr>
                <a:ln>
                  <a:solidFill>
                    <a:srgbClr val="FFFF00"/>
                  </a:solidFill>
                </a:ln>
                <a:solidFill>
                  <a:srgbClr val="FFFF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effectLst>
            <a:outerShdw blurRad="50800" dist="38100" dir="5400000" algn="t" rotWithShape="0">
              <a:prstClr val="black">
                <a:alpha val="40000"/>
              </a:prstClr>
            </a:outerShdw>
          </a:effectLst>
        </p:spPr>
        <p:txBody>
          <a:bodyPr anchor="b"/>
          <a:lstStyle>
            <a:lvl1pPr marL="0" indent="0">
              <a:buNone/>
              <a:defRPr sz="2400" b="1">
                <a:ln>
                  <a:noFill/>
                </a:ln>
                <a:solidFill>
                  <a:schemeClr val="accent4">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effectLst>
            <a:outerShdw blurRad="50800" dist="38100" dir="5400000" algn="t" rotWithShape="0">
              <a:prstClr val="black">
                <a:alpha val="40000"/>
              </a:prstClr>
            </a:outerShdw>
          </a:effectLst>
        </p:spPr>
        <p:txBody>
          <a:bodyPr anchor="b"/>
          <a:lstStyle>
            <a:lvl1pPr marL="0" indent="0">
              <a:buNone/>
              <a:defRPr sz="2400" b="1">
                <a:ln>
                  <a:noFill/>
                </a:ln>
                <a:solidFill>
                  <a:schemeClr val="accent4">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585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lvl1pPr>
              <a:defRPr>
                <a:ln>
                  <a:solidFill>
                    <a:srgbClr val="FFFF00"/>
                  </a:solidFill>
                </a:ln>
                <a:solidFill>
                  <a:srgbClr val="FFFF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9818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4794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FFF0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703789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56B76-853D-4EE2-BC94-77A7AC3B6843}" type="datetimeFigureOut">
              <a:rPr lang="en-US" smtClean="0"/>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895F6-5A24-4B36-AE6B-87873EBAECF9}" type="slidenum">
              <a:rPr lang="en-US" smtClean="0"/>
              <a:t>‹#›</a:t>
            </a:fld>
            <a:endParaRPr lang="en-US" dirty="0"/>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717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304800"/>
            <a:ext cx="7772400" cy="1317625"/>
          </a:xfrm>
          <a:effectLst>
            <a:outerShdw blurRad="50800" dist="38100" dir="5400000" algn="t" rotWithShape="0">
              <a:prstClr val="black">
                <a:alpha val="40000"/>
              </a:prstClr>
            </a:outerShdw>
          </a:effectLst>
        </p:spPr>
        <p:txBody>
          <a:bodyPr>
            <a:normAutofit fontScale="90000"/>
          </a:bodyPr>
          <a:lstStyle/>
          <a:p>
            <a:r>
              <a:rPr lang="en-US" dirty="0" smtClean="0"/>
              <a:t/>
            </a:r>
            <a:br>
              <a:rPr lang="en-US" dirty="0" smtClean="0"/>
            </a:br>
            <a:r>
              <a:rPr lang="en-US" dirty="0" smtClean="0"/>
              <a:t>WELCOME TO </a:t>
            </a:r>
            <a:br>
              <a:rPr lang="en-US" dirty="0" smtClean="0"/>
            </a:br>
            <a:r>
              <a:rPr lang="en-US" dirty="0" smtClean="0"/>
              <a:t>FACILITIES SERVICES</a:t>
            </a:r>
            <a:br>
              <a:rPr lang="en-US" dirty="0" smtClean="0"/>
            </a:b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166" r="5729" b="4832"/>
          <a:stretch/>
        </p:blipFill>
        <p:spPr>
          <a:xfrm>
            <a:off x="3511550" y="1828800"/>
            <a:ext cx="2197100" cy="3657600"/>
          </a:xfrm>
          <a:prstGeom prst="rect">
            <a:avLst/>
          </a:prstGeom>
        </p:spPr>
      </p:pic>
    </p:spTree>
    <p:extLst>
      <p:ext uri="{BB962C8B-B14F-4D97-AF65-F5344CB8AC3E}">
        <p14:creationId xmlns:p14="http://schemas.microsoft.com/office/powerpoint/2010/main" val="37335773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2778" t="14445" r="67532" b="6444"/>
          <a:stretch/>
        </p:blipFill>
        <p:spPr>
          <a:xfrm>
            <a:off x="1866900" y="152400"/>
            <a:ext cx="5410200" cy="6595997"/>
          </a:xfrm>
          <a:prstGeom prst="rect">
            <a:avLst/>
          </a:prstGeom>
        </p:spPr>
      </p:pic>
    </p:spTree>
    <p:extLst>
      <p:ext uri="{BB962C8B-B14F-4D97-AF65-F5344CB8AC3E}">
        <p14:creationId xmlns:p14="http://schemas.microsoft.com/office/powerpoint/2010/main" val="25254815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2438400"/>
          </a:xfrm>
        </p:spPr>
        <p:txBody>
          <a:bodyPr/>
          <a:lstStyle/>
          <a:p>
            <a:r>
              <a:rPr lang="en-US" dirty="0" smtClean="0"/>
              <a:t>IT-2104</a:t>
            </a:r>
            <a:br>
              <a:rPr lang="en-US" dirty="0" smtClean="0"/>
            </a:br>
            <a:r>
              <a:rPr lang="en-US" dirty="0" smtClean="0"/>
              <a:t>(Tax Withholding)</a:t>
            </a:r>
            <a:endParaRPr lang="en-US" dirty="0"/>
          </a:p>
        </p:txBody>
      </p:sp>
    </p:spTree>
    <p:extLst>
      <p:ext uri="{BB962C8B-B14F-4D97-AF65-F5344CB8AC3E}">
        <p14:creationId xmlns:p14="http://schemas.microsoft.com/office/powerpoint/2010/main" val="4049231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2778" t="15333" r="67262" b="5555"/>
          <a:stretch/>
        </p:blipFill>
        <p:spPr>
          <a:xfrm>
            <a:off x="1828799" y="152400"/>
            <a:ext cx="5486401" cy="6598508"/>
          </a:xfrm>
          <a:prstGeom prst="rect">
            <a:avLst/>
          </a:prstGeom>
        </p:spPr>
      </p:pic>
    </p:spTree>
    <p:extLst>
      <p:ext uri="{BB962C8B-B14F-4D97-AF65-F5344CB8AC3E}">
        <p14:creationId xmlns:p14="http://schemas.microsoft.com/office/powerpoint/2010/main" val="924885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2438400"/>
          </a:xfrm>
        </p:spPr>
        <p:txBody>
          <a:bodyPr/>
          <a:lstStyle/>
          <a:p>
            <a:r>
              <a:rPr lang="en-US" dirty="0" smtClean="0"/>
              <a:t>Student</a:t>
            </a:r>
            <a:br>
              <a:rPr lang="en-US" dirty="0" smtClean="0"/>
            </a:br>
            <a:r>
              <a:rPr lang="en-US" dirty="0" smtClean="0"/>
              <a:t>Payroll Calendar</a:t>
            </a:r>
            <a:endParaRPr lang="en-US" dirty="0"/>
          </a:p>
        </p:txBody>
      </p:sp>
    </p:spTree>
    <p:extLst>
      <p:ext uri="{BB962C8B-B14F-4D97-AF65-F5344CB8AC3E}">
        <p14:creationId xmlns:p14="http://schemas.microsoft.com/office/powerpoint/2010/main" val="3815386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204" t="18970" r="68688" b="8283"/>
          <a:stretch/>
        </p:blipFill>
        <p:spPr>
          <a:xfrm>
            <a:off x="1981200" y="152400"/>
            <a:ext cx="5053964" cy="6521244"/>
          </a:xfrm>
          <a:prstGeom prst="rect">
            <a:avLst/>
          </a:prstGeom>
        </p:spPr>
      </p:pic>
    </p:spTree>
    <p:extLst>
      <p:ext uri="{BB962C8B-B14F-4D97-AF65-F5344CB8AC3E}">
        <p14:creationId xmlns:p14="http://schemas.microsoft.com/office/powerpoint/2010/main" val="2429807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2438400"/>
          </a:xfrm>
        </p:spPr>
        <p:txBody>
          <a:bodyPr/>
          <a:lstStyle/>
          <a:p>
            <a:r>
              <a:rPr lang="en-US" dirty="0" smtClean="0"/>
              <a:t>Direct Deposit </a:t>
            </a:r>
            <a:br>
              <a:rPr lang="en-US" dirty="0" smtClean="0"/>
            </a:br>
            <a:r>
              <a:rPr lang="en-US" dirty="0" smtClean="0"/>
              <a:t>Form</a:t>
            </a:r>
            <a:endParaRPr lang="en-US" dirty="0"/>
          </a:p>
        </p:txBody>
      </p:sp>
    </p:spTree>
    <p:extLst>
      <p:ext uri="{BB962C8B-B14F-4D97-AF65-F5344CB8AC3E}">
        <p14:creationId xmlns:p14="http://schemas.microsoft.com/office/powerpoint/2010/main" val="3090486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588" t="14222" r="67532" b="4889"/>
          <a:stretch/>
        </p:blipFill>
        <p:spPr>
          <a:xfrm>
            <a:off x="2051538" y="152400"/>
            <a:ext cx="5040924" cy="6553200"/>
          </a:xfrm>
          <a:prstGeom prst="rect">
            <a:avLst/>
          </a:prstGeom>
        </p:spPr>
      </p:pic>
    </p:spTree>
    <p:extLst>
      <p:ext uri="{BB962C8B-B14F-4D97-AF65-F5344CB8AC3E}">
        <p14:creationId xmlns:p14="http://schemas.microsoft.com/office/powerpoint/2010/main" val="2662066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2438400"/>
          </a:xfrm>
        </p:spPr>
        <p:txBody>
          <a:bodyPr/>
          <a:lstStyle/>
          <a:p>
            <a:r>
              <a:rPr lang="en-US" dirty="0" smtClean="0"/>
              <a:t>Retirement System </a:t>
            </a:r>
            <a:br>
              <a:rPr lang="en-US" dirty="0" smtClean="0"/>
            </a:br>
            <a:r>
              <a:rPr lang="en-US" dirty="0" smtClean="0"/>
              <a:t>Option</a:t>
            </a:r>
            <a:endParaRPr lang="en-US" dirty="0"/>
          </a:p>
        </p:txBody>
      </p:sp>
    </p:spTree>
    <p:extLst>
      <p:ext uri="{BB962C8B-B14F-4D97-AF65-F5344CB8AC3E}">
        <p14:creationId xmlns:p14="http://schemas.microsoft.com/office/powerpoint/2010/main" val="2713816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666" t="20666" r="68341" b="8222"/>
          <a:stretch/>
        </p:blipFill>
        <p:spPr>
          <a:xfrm>
            <a:off x="2000250" y="152400"/>
            <a:ext cx="5143500" cy="6531427"/>
          </a:xfrm>
          <a:prstGeom prst="rect">
            <a:avLst/>
          </a:prstGeom>
        </p:spPr>
      </p:pic>
    </p:spTree>
    <p:extLst>
      <p:ext uri="{BB962C8B-B14F-4D97-AF65-F5344CB8AC3E}">
        <p14:creationId xmlns:p14="http://schemas.microsoft.com/office/powerpoint/2010/main" val="1213589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2438400"/>
          </a:xfrm>
        </p:spPr>
        <p:txBody>
          <a:bodyPr/>
          <a:lstStyle/>
          <a:p>
            <a:r>
              <a:rPr lang="en-US" dirty="0" smtClean="0"/>
              <a:t>Temporary Service </a:t>
            </a:r>
            <a:br>
              <a:rPr lang="en-US" dirty="0" smtClean="0"/>
            </a:br>
            <a:r>
              <a:rPr lang="en-US" dirty="0" smtClean="0"/>
              <a:t>Time Sheet</a:t>
            </a:r>
            <a:endParaRPr lang="en-US" dirty="0"/>
          </a:p>
        </p:txBody>
      </p:sp>
    </p:spTree>
    <p:extLst>
      <p:ext uri="{BB962C8B-B14F-4D97-AF65-F5344CB8AC3E}">
        <p14:creationId xmlns:p14="http://schemas.microsoft.com/office/powerpoint/2010/main" val="10139144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WHO’s WHO </a:t>
            </a:r>
            <a:r>
              <a:rPr lang="en-US" sz="3200" dirty="0" smtClean="0"/>
              <a:t>in</a:t>
            </a:r>
            <a:r>
              <a:rPr lang="en-US" dirty="0" smtClean="0"/>
              <a:t> FACILITIES SERVICES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5686114"/>
              </p:ext>
            </p:extLst>
          </p:nvPr>
        </p:nvGraphicFramePr>
        <p:xfrm>
          <a:off x="228600" y="1524001"/>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7995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2778" t="14445" r="67262" b="4666"/>
          <a:stretch/>
        </p:blipFill>
        <p:spPr>
          <a:xfrm>
            <a:off x="1907512" y="152400"/>
            <a:ext cx="5328976" cy="6553200"/>
          </a:xfrm>
          <a:prstGeom prst="rect">
            <a:avLst/>
          </a:prstGeom>
        </p:spPr>
      </p:pic>
    </p:spTree>
    <p:extLst>
      <p:ext uri="{BB962C8B-B14F-4D97-AF65-F5344CB8AC3E}">
        <p14:creationId xmlns:p14="http://schemas.microsoft.com/office/powerpoint/2010/main" val="1806394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noAutofit/>
          </a:bodyPr>
          <a:lstStyle/>
          <a:p>
            <a:r>
              <a:rPr lang="en-US" sz="6000" dirty="0" smtClean="0"/>
              <a:t/>
            </a:r>
            <a:br>
              <a:rPr lang="en-US" sz="6000" dirty="0" smtClean="0"/>
            </a:br>
            <a:r>
              <a:rPr lang="en-US" dirty="0" smtClean="0"/>
              <a:t>TITLE IX</a:t>
            </a:r>
            <a:r>
              <a:rPr lang="en-US" sz="6000" dirty="0" smtClean="0"/>
              <a:t/>
            </a:r>
            <a:br>
              <a:rPr lang="en-US" sz="6000" dirty="0" smtClean="0"/>
            </a:br>
            <a:endParaRPr lang="en-US" sz="6000" dirty="0"/>
          </a:p>
        </p:txBody>
      </p:sp>
      <p:sp>
        <p:nvSpPr>
          <p:cNvPr id="3" name="Content Placeholder 2"/>
          <p:cNvSpPr>
            <a:spLocks noGrp="1"/>
          </p:cNvSpPr>
          <p:nvPr>
            <p:ph idx="1"/>
          </p:nvPr>
        </p:nvSpPr>
        <p:spPr>
          <a:xfrm>
            <a:off x="533400" y="1981200"/>
            <a:ext cx="8229600" cy="4525963"/>
          </a:xfrm>
        </p:spPr>
        <p:txBody>
          <a:bodyPr/>
          <a:lstStyle/>
          <a:p>
            <a:pPr algn="ctr">
              <a:spcBef>
                <a:spcPct val="0"/>
              </a:spcBef>
              <a:buNone/>
            </a:pPr>
            <a:r>
              <a:rPr lang="en-US" sz="6000" b="1" dirty="0" smtClean="0">
                <a:solidFill>
                  <a:schemeClr val="tx1"/>
                </a:solidFill>
              </a:rPr>
              <a:t>Becky </a:t>
            </a:r>
            <a:r>
              <a:rPr lang="en-US" sz="6000" b="1" dirty="0" err="1" smtClean="0">
                <a:solidFill>
                  <a:schemeClr val="tx1"/>
                </a:solidFill>
              </a:rPr>
              <a:t>Nadzadi</a:t>
            </a:r>
            <a:endParaRPr lang="en-US" sz="6000" b="1" dirty="0">
              <a:solidFill>
                <a:schemeClr val="tx1"/>
              </a:solidFill>
            </a:endParaRPr>
          </a:p>
          <a:p>
            <a:pPr lvl="0" algn="ctr" defTabSz="914400" rtl="0" eaLnBrk="1" latinLnBrk="0" hangingPunct="1">
              <a:spcBef>
                <a:spcPct val="0"/>
              </a:spcBef>
              <a:buNone/>
            </a:pPr>
            <a:endParaRPr lang="en-US" sz="4400" kern="1200" dirty="0" smtClean="0">
              <a:ln>
                <a:solidFill>
                  <a:srgbClr val="FFFF00"/>
                </a:solidFill>
              </a:ln>
              <a:solidFill>
                <a:srgbClr val="FFFF00"/>
              </a:solidFill>
              <a:latin typeface="+mj-lt"/>
              <a:ea typeface="+mj-ea"/>
              <a:cs typeface="+mj-cs"/>
            </a:endParaRPr>
          </a:p>
          <a:p>
            <a:pPr lvl="1">
              <a:spcBef>
                <a:spcPct val="0"/>
              </a:spcBef>
              <a:buFont typeface="Wingdings" panose="05000000000000000000" pitchFamily="2" charset="2"/>
              <a:buChar char="ü"/>
            </a:pPr>
            <a:r>
              <a:rPr lang="en-US" sz="4400" kern="1200" dirty="0" smtClean="0">
                <a:solidFill>
                  <a:schemeClr val="tx1"/>
                </a:solidFill>
                <a:latin typeface="+mj-lt"/>
                <a:ea typeface="+mj-ea"/>
                <a:cs typeface="+mj-cs"/>
              </a:rPr>
              <a:t> </a:t>
            </a:r>
            <a:r>
              <a:rPr lang="en-US" sz="4400" kern="1200" dirty="0" smtClean="0">
                <a:solidFill>
                  <a:srgbClr val="FFFF00"/>
                </a:solidFill>
                <a:latin typeface="+mj-lt"/>
                <a:ea typeface="+mj-ea"/>
                <a:cs typeface="+mj-cs"/>
              </a:rPr>
              <a:t> Title IX</a:t>
            </a:r>
          </a:p>
          <a:p>
            <a:pPr lvl="1">
              <a:spcBef>
                <a:spcPct val="0"/>
              </a:spcBef>
              <a:buFont typeface="Wingdings" panose="05000000000000000000" pitchFamily="2" charset="2"/>
              <a:buChar char="ü"/>
            </a:pPr>
            <a:r>
              <a:rPr lang="en-US" sz="4400" kern="1200" dirty="0" smtClean="0">
                <a:solidFill>
                  <a:schemeClr val="tx1"/>
                </a:solidFill>
                <a:latin typeface="+mj-lt"/>
                <a:ea typeface="+mj-ea"/>
                <a:cs typeface="+mj-cs"/>
              </a:rPr>
              <a:t> </a:t>
            </a:r>
            <a:r>
              <a:rPr lang="en-US" sz="4400" kern="1200" dirty="0" smtClean="0">
                <a:solidFill>
                  <a:srgbClr val="FFFF00"/>
                </a:solidFill>
                <a:latin typeface="+mj-lt"/>
                <a:ea typeface="+mj-ea"/>
                <a:cs typeface="+mj-cs"/>
              </a:rPr>
              <a:t> Violence Against Women Act</a:t>
            </a:r>
          </a:p>
          <a:p>
            <a:pPr lvl="1">
              <a:spcBef>
                <a:spcPct val="0"/>
              </a:spcBef>
              <a:buFont typeface="Wingdings" panose="05000000000000000000" pitchFamily="2" charset="2"/>
              <a:buChar char="ü"/>
            </a:pPr>
            <a:r>
              <a:rPr lang="en-US" sz="4400" kern="1200" dirty="0" smtClean="0">
                <a:solidFill>
                  <a:schemeClr val="tx1"/>
                </a:solidFill>
                <a:latin typeface="+mj-lt"/>
                <a:ea typeface="+mj-ea"/>
                <a:cs typeface="+mj-cs"/>
              </a:rPr>
              <a:t> </a:t>
            </a:r>
            <a:r>
              <a:rPr lang="en-US" sz="4400" kern="1200" dirty="0" smtClean="0">
                <a:solidFill>
                  <a:srgbClr val="FFFF00"/>
                </a:solidFill>
                <a:latin typeface="+mj-lt"/>
                <a:ea typeface="+mj-ea"/>
                <a:cs typeface="+mj-cs"/>
              </a:rPr>
              <a:t> Reporting an Incident</a:t>
            </a:r>
            <a:endParaRPr lang="en-US" sz="4400" kern="1200" dirty="0">
              <a:solidFill>
                <a:srgbClr val="FFFF00"/>
              </a:solidFill>
              <a:latin typeface="+mj-lt"/>
              <a:ea typeface="+mj-ea"/>
              <a:cs typeface="+mj-cs"/>
            </a:endParaRPr>
          </a:p>
        </p:txBody>
      </p:sp>
      <p:cxnSp>
        <p:nvCxnSpPr>
          <p:cNvPr id="4" name="Straight Connector 3"/>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7234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173" t="14445" r="64565" b="10000"/>
          <a:stretch/>
        </p:blipFill>
        <p:spPr>
          <a:xfrm>
            <a:off x="2133600" y="152400"/>
            <a:ext cx="4953000" cy="6578203"/>
          </a:xfrm>
          <a:prstGeom prst="rect">
            <a:avLst/>
          </a:prstGeom>
        </p:spPr>
      </p:pic>
    </p:spTree>
    <p:extLst>
      <p:ext uri="{BB962C8B-B14F-4D97-AF65-F5344CB8AC3E}">
        <p14:creationId xmlns:p14="http://schemas.microsoft.com/office/powerpoint/2010/main" val="11959478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6000" dirty="0" smtClean="0"/>
              <a:t/>
            </a:r>
            <a:br>
              <a:rPr lang="en-US" sz="6000" dirty="0" smtClean="0"/>
            </a:br>
            <a:r>
              <a:rPr lang="en-US" dirty="0" smtClean="0"/>
              <a:t>RIGHT TO KNOW</a:t>
            </a:r>
            <a:br>
              <a:rPr lang="en-US" dirty="0" smtClean="0"/>
            </a:br>
            <a:endParaRPr lang="en-US" dirty="0"/>
          </a:p>
        </p:txBody>
      </p:sp>
      <p:sp>
        <p:nvSpPr>
          <p:cNvPr id="3" name="Content Placeholder 2"/>
          <p:cNvSpPr>
            <a:spLocks noGrp="1"/>
          </p:cNvSpPr>
          <p:nvPr>
            <p:ph idx="1"/>
          </p:nvPr>
        </p:nvSpPr>
        <p:spPr>
          <a:xfrm>
            <a:off x="457200" y="1981200"/>
            <a:ext cx="8229600" cy="4525963"/>
          </a:xfrm>
        </p:spPr>
        <p:txBody>
          <a:bodyPr/>
          <a:lstStyle/>
          <a:p>
            <a:pPr marL="0" indent="0" algn="ctr">
              <a:buNone/>
            </a:pPr>
            <a:r>
              <a:rPr lang="en-US" sz="6000" b="1" dirty="0">
                <a:solidFill>
                  <a:schemeClr val="tx1"/>
                </a:solidFill>
              </a:rPr>
              <a:t>Christine Body</a:t>
            </a:r>
          </a:p>
          <a:p>
            <a:pPr lvl="0" algn="ctr" defTabSz="914400" rtl="0" eaLnBrk="1" latinLnBrk="0" hangingPunct="1">
              <a:spcBef>
                <a:spcPct val="0"/>
              </a:spcBef>
              <a:buNone/>
            </a:pPr>
            <a:endParaRPr lang="en-US" sz="4400" dirty="0">
              <a:ln>
                <a:solidFill>
                  <a:srgbClr val="FFFF00"/>
                </a:solidFill>
              </a:ln>
              <a:solidFill>
                <a:srgbClr val="FFFF00"/>
              </a:solidFill>
              <a:latin typeface="+mj-lt"/>
              <a:ea typeface="+mj-ea"/>
              <a:cs typeface="+mj-cs"/>
            </a:endParaRPr>
          </a:p>
          <a:p>
            <a:pPr lvl="5">
              <a:spcBef>
                <a:spcPct val="0"/>
              </a:spcBef>
              <a:buFont typeface="Wingdings" panose="05000000000000000000" pitchFamily="2" charset="2"/>
              <a:buChar char="ü"/>
            </a:pPr>
            <a:r>
              <a:rPr lang="en-US" sz="4400" kern="1200" dirty="0" smtClean="0">
                <a:latin typeface="+mj-lt"/>
                <a:ea typeface="+mj-ea"/>
                <a:cs typeface="+mj-cs"/>
              </a:rPr>
              <a:t> </a:t>
            </a:r>
            <a:r>
              <a:rPr lang="en-US" sz="4400" kern="1200" dirty="0" err="1" smtClean="0">
                <a:solidFill>
                  <a:srgbClr val="FFFF00"/>
                </a:solidFill>
                <a:latin typeface="+mj-lt"/>
                <a:ea typeface="+mj-ea"/>
                <a:cs typeface="+mj-cs"/>
              </a:rPr>
              <a:t>HazCom</a:t>
            </a:r>
            <a:endParaRPr lang="en-US" sz="4400" kern="1200" dirty="0" smtClean="0">
              <a:solidFill>
                <a:srgbClr val="FFFF00"/>
              </a:solidFill>
              <a:latin typeface="+mj-lt"/>
              <a:ea typeface="+mj-ea"/>
              <a:cs typeface="+mj-cs"/>
            </a:endParaRPr>
          </a:p>
          <a:p>
            <a:pPr lvl="5">
              <a:spcBef>
                <a:spcPct val="0"/>
              </a:spcBef>
              <a:buFont typeface="Wingdings" panose="05000000000000000000" pitchFamily="2" charset="2"/>
              <a:buChar char="ü"/>
            </a:pPr>
            <a:r>
              <a:rPr lang="en-US" sz="4400" dirty="0">
                <a:latin typeface="+mj-lt"/>
                <a:ea typeface="+mj-ea"/>
                <a:cs typeface="+mj-cs"/>
              </a:rPr>
              <a:t> </a:t>
            </a:r>
            <a:r>
              <a:rPr lang="en-US" sz="4400" kern="1200" dirty="0" smtClean="0">
                <a:solidFill>
                  <a:srgbClr val="FFFF00"/>
                </a:solidFill>
                <a:latin typeface="+mj-lt"/>
                <a:ea typeface="+mj-ea"/>
                <a:cs typeface="+mj-cs"/>
              </a:rPr>
              <a:t>Right to Know</a:t>
            </a:r>
          </a:p>
          <a:p>
            <a:pPr lvl="5">
              <a:spcBef>
                <a:spcPct val="0"/>
              </a:spcBef>
              <a:buFont typeface="Wingdings" panose="05000000000000000000" pitchFamily="2" charset="2"/>
              <a:buChar char="ü"/>
            </a:pPr>
            <a:r>
              <a:rPr lang="en-US" sz="4400" dirty="0">
                <a:latin typeface="+mj-lt"/>
                <a:ea typeface="+mj-ea"/>
                <a:cs typeface="+mj-cs"/>
              </a:rPr>
              <a:t> </a:t>
            </a:r>
            <a:r>
              <a:rPr lang="en-US" sz="4400" kern="1200" dirty="0" smtClean="0">
                <a:solidFill>
                  <a:srgbClr val="FFFF00"/>
                </a:solidFill>
                <a:latin typeface="+mj-lt"/>
                <a:ea typeface="+mj-ea"/>
                <a:cs typeface="+mj-cs"/>
              </a:rPr>
              <a:t>Ladder Safety</a:t>
            </a:r>
            <a:endParaRPr lang="en-US" sz="4400" kern="1200" dirty="0">
              <a:solidFill>
                <a:srgbClr val="FFFF00"/>
              </a:solidFill>
              <a:latin typeface="+mj-lt"/>
              <a:ea typeface="+mj-ea"/>
              <a:cs typeface="+mj-cs"/>
            </a:endParaRPr>
          </a:p>
        </p:txBody>
      </p:sp>
      <p:cxnSp>
        <p:nvCxnSpPr>
          <p:cNvPr id="4" name="Straight Connector 3"/>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4154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
            <a:ext cx="8229600" cy="1143000"/>
          </a:xfrm>
        </p:spPr>
        <p:txBody>
          <a:bodyPr/>
          <a:lstStyle/>
          <a:p>
            <a:r>
              <a:rPr lang="en-US" dirty="0" smtClean="0"/>
              <a:t>PARKING</a:t>
            </a:r>
            <a:endParaRPr lang="en-US" dirty="0"/>
          </a:p>
        </p:txBody>
      </p:sp>
      <p:pic>
        <p:nvPicPr>
          <p:cNvPr id="7" name="Picture 6" descr="000_17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1775256"/>
            <a:ext cx="4038600" cy="3028950"/>
          </a:xfrm>
          <a:prstGeom prst="rect">
            <a:avLst/>
          </a:prstGeom>
          <a:noFill/>
          <a:ln w="57150" cmpd="thickThin">
            <a:solidFill>
              <a:srgbClr val="FFFF00"/>
            </a:solidFill>
          </a:ln>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2" name="Rectangle 4"/>
          <p:cNvSpPr txBox="1">
            <a:spLocks noChangeArrowheads="1"/>
          </p:cNvSpPr>
          <p:nvPr/>
        </p:nvSpPr>
        <p:spPr>
          <a:xfrm>
            <a:off x="4724400" y="1622856"/>
            <a:ext cx="4038600" cy="47779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itchFamily="2" charset="2"/>
              <a:buChar char="Ø"/>
              <a:defRPr/>
            </a:pPr>
            <a:r>
              <a:rPr lang="en-US" sz="2400" b="1" dirty="0" smtClean="0">
                <a:latin typeface="+mj-lt"/>
              </a:rPr>
              <a:t>Hours 7:30am – 4:00pm</a:t>
            </a:r>
          </a:p>
          <a:p>
            <a:pPr marL="0" indent="0">
              <a:spcBef>
                <a:spcPts val="0"/>
              </a:spcBef>
              <a:buNone/>
              <a:defRPr/>
            </a:pPr>
            <a:r>
              <a:rPr lang="en-US" sz="2400" b="1" dirty="0" smtClean="0">
                <a:latin typeface="+mj-lt"/>
              </a:rPr>
              <a:t>     Monday-Friday </a:t>
            </a:r>
          </a:p>
          <a:p>
            <a:pPr marL="0" indent="0">
              <a:spcBef>
                <a:spcPts val="0"/>
              </a:spcBef>
              <a:buNone/>
              <a:defRPr/>
            </a:pPr>
            <a:endParaRPr lang="en-US" sz="1000" b="1" dirty="0" smtClean="0">
              <a:latin typeface="+mj-lt"/>
            </a:endParaRPr>
          </a:p>
          <a:p>
            <a:pPr>
              <a:spcBef>
                <a:spcPts val="0"/>
              </a:spcBef>
              <a:buFont typeface="Wingdings" pitchFamily="2" charset="2"/>
              <a:buChar char="Ø"/>
              <a:defRPr/>
            </a:pPr>
            <a:r>
              <a:rPr lang="en-US" sz="2400" b="1" dirty="0" smtClean="0">
                <a:latin typeface="+mj-lt"/>
              </a:rPr>
              <a:t>Parking permits must be obtained by end of first week of employment</a:t>
            </a:r>
          </a:p>
          <a:p>
            <a:pPr>
              <a:spcBef>
                <a:spcPts val="0"/>
              </a:spcBef>
              <a:buFont typeface="Wingdings" pitchFamily="2" charset="2"/>
              <a:buChar char="Ø"/>
              <a:defRPr/>
            </a:pPr>
            <a:endParaRPr lang="en-US" sz="1000" b="1" dirty="0" smtClean="0">
              <a:latin typeface="+mj-lt"/>
            </a:endParaRPr>
          </a:p>
          <a:p>
            <a:pPr>
              <a:spcBef>
                <a:spcPts val="0"/>
              </a:spcBef>
              <a:buFont typeface="Wingdings" pitchFamily="2" charset="2"/>
              <a:buChar char="Ø"/>
              <a:defRPr/>
            </a:pPr>
            <a:r>
              <a:rPr lang="en-US" sz="2400" b="1" dirty="0" smtClean="0">
                <a:latin typeface="+mj-lt"/>
              </a:rPr>
              <a:t> There is NO FEE for student employees unless taking classes</a:t>
            </a:r>
          </a:p>
          <a:p>
            <a:pPr>
              <a:spcBef>
                <a:spcPts val="0"/>
              </a:spcBef>
              <a:buFont typeface="Wingdings" pitchFamily="2" charset="2"/>
              <a:buChar char="Ø"/>
              <a:defRPr/>
            </a:pPr>
            <a:endParaRPr lang="en-US" sz="1000" b="1" dirty="0" smtClean="0">
              <a:latin typeface="+mj-lt"/>
            </a:endParaRPr>
          </a:p>
          <a:p>
            <a:pPr>
              <a:spcBef>
                <a:spcPts val="0"/>
              </a:spcBef>
              <a:buFont typeface="Wingdings" pitchFamily="2" charset="2"/>
              <a:buChar char="Ø"/>
              <a:defRPr/>
            </a:pPr>
            <a:r>
              <a:rPr lang="en-US" sz="2400" b="1" dirty="0" smtClean="0">
                <a:latin typeface="+mj-lt"/>
              </a:rPr>
              <a:t>Parking tickets are $20.00 per violation so get your free permit</a:t>
            </a:r>
          </a:p>
        </p:txBody>
      </p:sp>
      <p:cxnSp>
        <p:nvCxnSpPr>
          <p:cNvPr id="13" name="Straight Connector 12"/>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844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
            <a:ext cx="8229600" cy="1143000"/>
          </a:xfrm>
        </p:spPr>
        <p:txBody>
          <a:bodyPr/>
          <a:lstStyle/>
          <a:p>
            <a:r>
              <a:rPr lang="en-US" dirty="0" smtClean="0"/>
              <a:t>CARD ACCESS</a:t>
            </a:r>
            <a:endParaRPr lang="en-US" dirty="0"/>
          </a:p>
        </p:txBody>
      </p:sp>
      <p:sp>
        <p:nvSpPr>
          <p:cNvPr id="12" name="Rectangle 4"/>
          <p:cNvSpPr txBox="1">
            <a:spLocks noChangeArrowheads="1"/>
          </p:cNvSpPr>
          <p:nvPr/>
        </p:nvSpPr>
        <p:spPr>
          <a:xfrm>
            <a:off x="4114800" y="1600200"/>
            <a:ext cx="4038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defRPr/>
            </a:pPr>
            <a:r>
              <a:rPr lang="en-US" sz="2800" dirty="0" smtClean="0">
                <a:solidFill>
                  <a:schemeClr val="bg1"/>
                </a:solidFill>
              </a:rPr>
              <a:t>	</a:t>
            </a:r>
            <a:r>
              <a:rPr lang="en-US" sz="2400" b="1" dirty="0" smtClean="0"/>
              <a:t>All </a:t>
            </a:r>
            <a:r>
              <a:rPr lang="en-US" sz="2400" b="1" dirty="0"/>
              <a:t>student employees </a:t>
            </a:r>
            <a:r>
              <a:rPr lang="en-US" sz="2400" b="1" dirty="0" smtClean="0"/>
              <a:t>are required </a:t>
            </a:r>
            <a:r>
              <a:rPr lang="en-US" sz="2400" b="1" dirty="0"/>
              <a:t>to carry </a:t>
            </a:r>
            <a:r>
              <a:rPr lang="en-US" sz="2400" b="1" dirty="0" smtClean="0"/>
              <a:t>their fob </a:t>
            </a:r>
            <a:r>
              <a:rPr lang="en-US" sz="2400" b="1" dirty="0"/>
              <a:t>to gain access </a:t>
            </a:r>
            <a:r>
              <a:rPr lang="en-US" sz="2400" b="1" dirty="0" smtClean="0"/>
              <a:t>to </a:t>
            </a:r>
            <a:r>
              <a:rPr lang="en-US" sz="2400" b="1" dirty="0"/>
              <a:t>Residence Halls.  </a:t>
            </a:r>
            <a:endParaRPr lang="en-US" sz="2400" b="1" dirty="0" smtClean="0"/>
          </a:p>
          <a:p>
            <a:pPr>
              <a:buNone/>
              <a:defRPr/>
            </a:pPr>
            <a:r>
              <a:rPr lang="en-US" sz="2400" b="1" dirty="0"/>
              <a:t>	</a:t>
            </a:r>
            <a:endParaRPr lang="en-US" sz="2400" b="1" dirty="0" smtClean="0"/>
          </a:p>
          <a:p>
            <a:pPr lvl="1">
              <a:buFont typeface="Wingdings" panose="05000000000000000000" pitchFamily="2" charset="2"/>
              <a:buChar char="Ø"/>
              <a:defRPr/>
            </a:pPr>
            <a:r>
              <a:rPr lang="en-US" sz="2000" b="1" dirty="0" smtClean="0"/>
              <a:t>$25.00 fee for all fobs lost or not turned in</a:t>
            </a:r>
          </a:p>
          <a:p>
            <a:pPr lvl="1">
              <a:buFont typeface="Wingdings" panose="05000000000000000000" pitchFamily="2" charset="2"/>
              <a:buChar char="Ø"/>
              <a:defRPr/>
            </a:pPr>
            <a:r>
              <a:rPr lang="en-US" sz="2000" b="1" dirty="0" smtClean="0"/>
              <a:t>ID required </a:t>
            </a:r>
            <a:endParaRPr lang="en-US" sz="2000" b="1" dirty="0"/>
          </a:p>
        </p:txBody>
      </p:sp>
      <p:pic>
        <p:nvPicPr>
          <p:cNvPr id="6" name="Picture 5" descr="Res Hall Card 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25525" y="1676400"/>
            <a:ext cx="3089275" cy="4114800"/>
          </a:xfrm>
          <a:prstGeom prst="rect">
            <a:avLst/>
          </a:prstGeom>
          <a:solidFill>
            <a:srgbClr val="000066"/>
          </a:solidFill>
          <a:ln w="57150" cmpd="thinThick">
            <a:solidFill>
              <a:srgbClr val="FFFF00"/>
            </a:solidFill>
          </a:ln>
          <a:effectLst>
            <a:reflection stA="50000" endPos="55000" dist="50800" dir="5400000" sy="-100000" algn="bl" rotWithShape="0"/>
          </a:effectLst>
        </p:spPr>
      </p:pic>
      <p:cxnSp>
        <p:nvCxnSpPr>
          <p:cNvPr id="3" name="Straight Connector 2"/>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099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
            <a:ext cx="8229600" cy="1143000"/>
          </a:xfrm>
        </p:spPr>
        <p:txBody>
          <a:bodyPr/>
          <a:lstStyle/>
          <a:p>
            <a:r>
              <a:rPr lang="en-US" dirty="0" smtClean="0"/>
              <a:t>FITNESS CENTER MEMBERSHIP</a:t>
            </a:r>
            <a:endParaRPr lang="en-US" dirty="0"/>
          </a:p>
        </p:txBody>
      </p:sp>
      <p:sp>
        <p:nvSpPr>
          <p:cNvPr id="12" name="Rectangle 4"/>
          <p:cNvSpPr txBox="1">
            <a:spLocks noChangeArrowheads="1"/>
          </p:cNvSpPr>
          <p:nvPr/>
        </p:nvSpPr>
        <p:spPr>
          <a:xfrm>
            <a:off x="4724400" y="1676400"/>
            <a:ext cx="4038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en-US" sz="2400" b="1" dirty="0"/>
              <a:t>Student employees can get a summer fitness </a:t>
            </a:r>
            <a:r>
              <a:rPr lang="en-US" sz="2400" b="1" dirty="0" smtClean="0"/>
              <a:t>membership:</a:t>
            </a:r>
          </a:p>
          <a:p>
            <a:pPr marL="0" indent="0">
              <a:lnSpc>
                <a:spcPct val="90000"/>
              </a:lnSpc>
              <a:buNone/>
              <a:defRPr/>
            </a:pPr>
            <a:endParaRPr lang="en-US" sz="1000" b="1" dirty="0" smtClean="0"/>
          </a:p>
          <a:p>
            <a:pPr lvl="1">
              <a:lnSpc>
                <a:spcPct val="90000"/>
              </a:lnSpc>
              <a:buFont typeface="Wingdings" pitchFamily="2" charset="2"/>
              <a:buChar char="Ø"/>
              <a:defRPr/>
            </a:pPr>
            <a:r>
              <a:rPr lang="en-US" sz="2400" b="1" dirty="0" smtClean="0"/>
              <a:t>SUNY </a:t>
            </a:r>
            <a:r>
              <a:rPr lang="en-US" sz="2400" b="1" dirty="0"/>
              <a:t>Oswego </a:t>
            </a:r>
            <a:endParaRPr lang="en-US" sz="2400" b="1" dirty="0" smtClean="0"/>
          </a:p>
          <a:p>
            <a:pPr marL="457200" lvl="1" indent="0">
              <a:lnSpc>
                <a:spcPct val="90000"/>
              </a:lnSpc>
              <a:buNone/>
              <a:defRPr/>
            </a:pPr>
            <a:r>
              <a:rPr lang="en-US" sz="2400" b="1" dirty="0"/>
              <a:t> </a:t>
            </a:r>
            <a:r>
              <a:rPr lang="en-US" sz="2400" b="1" dirty="0" smtClean="0"/>
              <a:t>   Students </a:t>
            </a:r>
            <a:r>
              <a:rPr lang="en-US" sz="2400" b="1" dirty="0"/>
              <a:t>- </a:t>
            </a:r>
            <a:r>
              <a:rPr lang="en-US" sz="2400" b="1" dirty="0" smtClean="0"/>
              <a:t>$50.00</a:t>
            </a:r>
          </a:p>
          <a:p>
            <a:pPr marL="457200" lvl="1" indent="0">
              <a:lnSpc>
                <a:spcPct val="90000"/>
              </a:lnSpc>
              <a:buNone/>
              <a:defRPr/>
            </a:pPr>
            <a:endParaRPr lang="en-US" sz="1000" b="1" dirty="0"/>
          </a:p>
          <a:p>
            <a:pPr lvl="1">
              <a:lnSpc>
                <a:spcPct val="90000"/>
              </a:lnSpc>
              <a:buFont typeface="Wingdings" pitchFamily="2" charset="2"/>
              <a:buChar char="Ø"/>
              <a:defRPr/>
            </a:pPr>
            <a:r>
              <a:rPr lang="en-US" sz="2400" b="1" dirty="0"/>
              <a:t>Non-SUNY Oswego /Off-campus </a:t>
            </a:r>
            <a:r>
              <a:rPr lang="en-US" sz="2400" b="1" dirty="0" smtClean="0"/>
              <a:t>Students -$55.00</a:t>
            </a:r>
          </a:p>
          <a:p>
            <a:pPr marL="457200" lvl="1" indent="0">
              <a:lnSpc>
                <a:spcPct val="90000"/>
              </a:lnSpc>
              <a:buNone/>
              <a:defRPr/>
            </a:pPr>
            <a:endParaRPr lang="en-US" sz="1000" b="1" dirty="0"/>
          </a:p>
          <a:p>
            <a:pPr lvl="1">
              <a:lnSpc>
                <a:spcPct val="90000"/>
              </a:lnSpc>
              <a:buFont typeface="Wingdings" pitchFamily="2" charset="2"/>
              <a:buChar char="Ø"/>
              <a:defRPr/>
            </a:pPr>
            <a:r>
              <a:rPr lang="en-US" sz="2400" b="1" dirty="0"/>
              <a:t>Memberships can be obtained at Res Life &amp; Housing Office in 303 Culkin Hall</a:t>
            </a:r>
          </a:p>
        </p:txBody>
      </p:sp>
      <p:cxnSp>
        <p:nvCxnSpPr>
          <p:cNvPr id="3" name="Straight Connector 2"/>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7" descr="000_17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0" y="1828800"/>
            <a:ext cx="4038600" cy="2755900"/>
          </a:xfrm>
          <a:prstGeom prst="rect">
            <a:avLst/>
          </a:prstGeom>
          <a:noFill/>
          <a:ln w="57150" cmpd="thickThin">
            <a:solidFill>
              <a:srgbClr val="FFFF00"/>
            </a:solidFill>
          </a:ln>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298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4269" y="228600"/>
            <a:ext cx="8229600" cy="1143000"/>
          </a:xfrm>
        </p:spPr>
        <p:txBody>
          <a:bodyPr/>
          <a:lstStyle/>
          <a:p>
            <a:r>
              <a:rPr lang="en-US" dirty="0" smtClean="0"/>
              <a:t>WAGE RATES</a:t>
            </a:r>
            <a:endParaRPr lang="en-US" dirty="0"/>
          </a:p>
        </p:txBody>
      </p:sp>
      <p:cxnSp>
        <p:nvCxnSpPr>
          <p:cNvPr id="3" name="Straight Connector 2"/>
          <p:cNvCxnSpPr/>
          <p:nvPr/>
        </p:nvCxnSpPr>
        <p:spPr>
          <a:xfrm>
            <a:off x="0" y="12192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85800" y="1828800"/>
            <a:ext cx="7848600" cy="1723549"/>
          </a:xfrm>
          <a:prstGeom prst="rect">
            <a:avLst/>
          </a:prstGeom>
        </p:spPr>
        <p:txBody>
          <a:bodyPr wrap="square">
            <a:spAutoFit/>
          </a:bodyPr>
          <a:lstStyle/>
          <a:p>
            <a:pPr marL="285750" lvl="0" indent="-285750">
              <a:buFont typeface="Wingdings" panose="05000000000000000000" pitchFamily="2" charset="2"/>
              <a:buChar char="Ø"/>
            </a:pPr>
            <a:r>
              <a:rPr lang="en-US" sz="2400" b="1" dirty="0" smtClean="0"/>
              <a:t>All students, no matter how many years they have worked for Facilities Services, will be paid $9.75 per hour, up to 29 hours per payroll week.</a:t>
            </a:r>
          </a:p>
          <a:p>
            <a:pPr marL="285750" lvl="0" indent="-285750">
              <a:buFont typeface="Wingdings" panose="05000000000000000000" pitchFamily="2" charset="2"/>
              <a:buChar char="Ø"/>
            </a:pPr>
            <a:endParaRPr lang="en-US" sz="1000" b="1" dirty="0" smtClean="0"/>
          </a:p>
          <a:p>
            <a:pPr marL="285750" lvl="0" indent="-285750">
              <a:buFont typeface="Wingdings" panose="05000000000000000000" pitchFamily="2" charset="2"/>
              <a:buChar char="Ø"/>
            </a:pPr>
            <a:r>
              <a:rPr lang="en-US" sz="2400" b="1" dirty="0" smtClean="0"/>
              <a:t>Payroll weeks run from Thursdays to Wednesdays.</a:t>
            </a:r>
            <a:endParaRPr lang="en-US" sz="2400" b="1" dirty="0"/>
          </a:p>
        </p:txBody>
      </p:sp>
    </p:spTree>
    <p:extLst>
      <p:ext uri="{BB962C8B-B14F-4D97-AF65-F5344CB8AC3E}">
        <p14:creationId xmlns:p14="http://schemas.microsoft.com/office/powerpoint/2010/main" val="361784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
            <a:ext cx="8229600" cy="1143000"/>
          </a:xfrm>
        </p:spPr>
        <p:txBody>
          <a:bodyPr>
            <a:normAutofit/>
          </a:bodyPr>
          <a:lstStyle/>
          <a:p>
            <a:r>
              <a:rPr lang="en-US" dirty="0" smtClean="0"/>
              <a:t>STUDENT BEHAVORIAL STANDARDS</a:t>
            </a:r>
            <a:endParaRPr lang="en-US" dirty="0"/>
          </a:p>
        </p:txBody>
      </p:sp>
      <p:sp>
        <p:nvSpPr>
          <p:cNvPr id="12" name="Rectangle 4"/>
          <p:cNvSpPr txBox="1">
            <a:spLocks noChangeArrowheads="1"/>
          </p:cNvSpPr>
          <p:nvPr/>
        </p:nvSpPr>
        <p:spPr>
          <a:xfrm>
            <a:off x="190500" y="1676400"/>
            <a:ext cx="87630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endParaRPr lang="en-US" sz="2200" b="1" dirty="0" smtClean="0">
              <a:solidFill>
                <a:schemeClr val="bg1"/>
              </a:solidFill>
            </a:endParaRPr>
          </a:p>
          <a:p>
            <a:pPr marL="0" indent="0">
              <a:lnSpc>
                <a:spcPct val="90000"/>
              </a:lnSpc>
              <a:buNone/>
              <a:defRPr/>
            </a:pPr>
            <a:endParaRPr lang="en-US" sz="2000" b="1" dirty="0" smtClean="0">
              <a:solidFill>
                <a:schemeClr val="bg1"/>
              </a:solidFill>
            </a:endParaRPr>
          </a:p>
          <a:p>
            <a:pPr marL="0" indent="0">
              <a:lnSpc>
                <a:spcPct val="90000"/>
              </a:lnSpc>
              <a:buNone/>
              <a:defRPr/>
            </a:pPr>
            <a:endParaRPr lang="en-US" sz="2000" b="1" dirty="0" smtClean="0">
              <a:solidFill>
                <a:schemeClr val="bg1"/>
              </a:solidFill>
            </a:endParaRPr>
          </a:p>
          <a:p>
            <a:pPr>
              <a:defRPr/>
            </a:pPr>
            <a:endParaRPr lang="en-US" sz="2000" b="1" dirty="0" smtClean="0"/>
          </a:p>
          <a:p>
            <a:pPr>
              <a:defRPr/>
            </a:pPr>
            <a:endParaRPr lang="en-US" sz="2800" dirty="0"/>
          </a:p>
        </p:txBody>
      </p:sp>
      <p:cxnSp>
        <p:nvCxnSpPr>
          <p:cNvPr id="3" name="Straight Connector 2"/>
          <p:cNvCxnSpPr/>
          <p:nvPr/>
        </p:nvCxnSpPr>
        <p:spPr>
          <a:xfrm>
            <a:off x="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0500" y="1536700"/>
            <a:ext cx="8763000" cy="4401205"/>
          </a:xfrm>
          <a:prstGeom prst="rect">
            <a:avLst/>
          </a:prstGeom>
        </p:spPr>
        <p:txBody>
          <a:bodyPr wrap="square">
            <a:spAutoFit/>
          </a:bodyPr>
          <a:lstStyle/>
          <a:p>
            <a:pPr marL="285750" lvl="0" indent="-285750">
              <a:buFont typeface="Wingdings" panose="05000000000000000000" pitchFamily="2" charset="2"/>
              <a:buChar char="Ø"/>
            </a:pPr>
            <a:r>
              <a:rPr lang="en-US" sz="2000" b="1" dirty="0" smtClean="0"/>
              <a:t>Follow </a:t>
            </a:r>
            <a:r>
              <a:rPr lang="en-US" sz="2000" b="1" dirty="0"/>
              <a:t>all safety rules and guidelines. Immediately report any injuries or unsafe conditions to your supervisor. </a:t>
            </a:r>
          </a:p>
          <a:p>
            <a:r>
              <a:rPr lang="en-US" sz="1000" b="1" dirty="0"/>
              <a:t> </a:t>
            </a:r>
          </a:p>
          <a:p>
            <a:pPr marL="285750" lvl="0" indent="-285750">
              <a:buFont typeface="Wingdings" panose="05000000000000000000" pitchFamily="2" charset="2"/>
              <a:buChar char="Ø"/>
            </a:pPr>
            <a:r>
              <a:rPr lang="en-US" sz="2000" b="1" dirty="0"/>
              <a:t>Wear appropriate clothing at all times. Always be prepared by having sturdy leather work boots/shoes, long pants, long sleeve shirt, and jacket/sweatshirt in your locker or car. Workers may be asked to perform varying job duties as priorities dictate. (**open toed shoes and tank tops are </a:t>
            </a:r>
            <a:r>
              <a:rPr lang="en-US" sz="2000" b="1" u="sng" dirty="0"/>
              <a:t>not</a:t>
            </a:r>
            <a:r>
              <a:rPr lang="en-US" sz="2000" b="1" dirty="0"/>
              <a:t> considered appropriate clothing).</a:t>
            </a:r>
          </a:p>
          <a:p>
            <a:endParaRPr lang="en-US" sz="1000" b="1" dirty="0"/>
          </a:p>
          <a:p>
            <a:pPr marL="285750" lvl="0" indent="-285750">
              <a:buFont typeface="Wingdings" panose="05000000000000000000" pitchFamily="2" charset="2"/>
              <a:buChar char="Ø"/>
            </a:pPr>
            <a:r>
              <a:rPr lang="en-US" sz="2000" b="1" dirty="0"/>
              <a:t>Act in a mature, </a:t>
            </a:r>
            <a:r>
              <a:rPr lang="en-US" sz="2000" b="1" dirty="0" smtClean="0"/>
              <a:t>respectful, </a:t>
            </a:r>
            <a:r>
              <a:rPr lang="en-US" sz="2000" b="1" dirty="0"/>
              <a:t>and responsible manner. Insubordination, being under the influence of drugs and/or alcohol, inappropriate language, stealing, sleeping, fighting, or any other inappropriate behavior is not acceptable. </a:t>
            </a:r>
          </a:p>
          <a:p>
            <a:r>
              <a:rPr lang="en-US" sz="1000" b="1" dirty="0"/>
              <a:t> </a:t>
            </a:r>
          </a:p>
          <a:p>
            <a:pPr marL="285750" lvl="0" indent="-285750">
              <a:buFont typeface="Wingdings" panose="05000000000000000000" pitchFamily="2" charset="2"/>
              <a:buChar char="Ø"/>
            </a:pPr>
            <a:r>
              <a:rPr lang="en-US" sz="2000" b="1" dirty="0"/>
              <a:t>Personal cell phones usage is permitted during break and lunch times </a:t>
            </a:r>
            <a:r>
              <a:rPr lang="en-US" sz="2000" b="1" u="sng" dirty="0" smtClean="0"/>
              <a:t>only</a:t>
            </a:r>
            <a:r>
              <a:rPr lang="en-US" sz="2000" b="1" dirty="0" smtClean="0"/>
              <a:t>. </a:t>
            </a:r>
            <a:endParaRPr lang="en-US" sz="2000" b="1" dirty="0"/>
          </a:p>
          <a:p>
            <a:r>
              <a:rPr lang="en-US" sz="1000" b="1" dirty="0"/>
              <a:t> </a:t>
            </a:r>
          </a:p>
          <a:p>
            <a:pPr marL="285750" lvl="0" indent="-285750">
              <a:buFont typeface="Wingdings" panose="05000000000000000000" pitchFamily="2" charset="2"/>
              <a:buChar char="Ø"/>
            </a:pPr>
            <a:endParaRPr lang="en-US" sz="2000" b="1" dirty="0"/>
          </a:p>
        </p:txBody>
      </p:sp>
    </p:spTree>
    <p:extLst>
      <p:ext uri="{BB962C8B-B14F-4D97-AF65-F5344CB8AC3E}">
        <p14:creationId xmlns:p14="http://schemas.microsoft.com/office/powerpoint/2010/main" val="15617933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a:xfrm>
            <a:off x="152400" y="1676400"/>
            <a:ext cx="8839200" cy="47390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spcBef>
                <a:spcPts val="0"/>
              </a:spcBef>
              <a:buFont typeface="Wingdings" panose="05000000000000000000" pitchFamily="2" charset="2"/>
              <a:buChar char="Ø"/>
            </a:pPr>
            <a:r>
              <a:rPr lang="en-US" sz="2000" b="1" dirty="0"/>
              <a:t>Report to work </a:t>
            </a:r>
            <a:r>
              <a:rPr lang="en-US" sz="2000" b="1" u="sng" dirty="0"/>
              <a:t>on time</a:t>
            </a:r>
            <a:r>
              <a:rPr lang="en-US" sz="2000" b="1" dirty="0"/>
              <a:t> and be prepared to begin work at the established start time.</a:t>
            </a:r>
          </a:p>
          <a:p>
            <a:pPr marL="285750" indent="-285750">
              <a:spcBef>
                <a:spcPts val="0"/>
              </a:spcBef>
              <a:buFont typeface="Wingdings" panose="05000000000000000000" pitchFamily="2" charset="2"/>
              <a:buChar char="Ø"/>
            </a:pPr>
            <a:endParaRPr lang="en-US" sz="1000" b="1" dirty="0" smtClean="0"/>
          </a:p>
          <a:p>
            <a:pPr marL="285750" indent="-285750">
              <a:spcBef>
                <a:spcPts val="0"/>
              </a:spcBef>
              <a:buFont typeface="Wingdings" panose="05000000000000000000" pitchFamily="2" charset="2"/>
              <a:buChar char="Ø"/>
            </a:pPr>
            <a:r>
              <a:rPr lang="en-US" sz="2000" b="1" dirty="0" smtClean="0"/>
              <a:t>Remain </a:t>
            </a:r>
            <a:r>
              <a:rPr lang="en-US" sz="2000" b="1" dirty="0"/>
              <a:t>on the job until end of shift unless prior authorization from supervision has been obtained. </a:t>
            </a:r>
          </a:p>
          <a:p>
            <a:pPr marL="0" indent="0">
              <a:spcBef>
                <a:spcPts val="0"/>
              </a:spcBef>
              <a:buNone/>
            </a:pPr>
            <a:endParaRPr lang="en-US" sz="1000" b="1" dirty="0"/>
          </a:p>
          <a:p>
            <a:pPr lvl="0">
              <a:spcBef>
                <a:spcPts val="0"/>
              </a:spcBef>
              <a:buFont typeface="Wingdings" panose="05000000000000000000" pitchFamily="2" charset="2"/>
              <a:buChar char="Ø"/>
            </a:pPr>
            <a:r>
              <a:rPr lang="en-US" sz="2000" b="1" dirty="0"/>
              <a:t>Workers are allotted a maximum of 29 hours without pay during summer employment.  All time off must be taken in half day increments.  Time off requests must be submitted, in writing, to your supervisor no less than 2 days prior to the date being requested off, unless extenuating circumstances.  </a:t>
            </a:r>
          </a:p>
          <a:p>
            <a:pPr>
              <a:spcBef>
                <a:spcPts val="0"/>
              </a:spcBef>
              <a:buFont typeface="Wingdings" panose="05000000000000000000" pitchFamily="2" charset="2"/>
              <a:buChar char="Ø"/>
            </a:pPr>
            <a:endParaRPr lang="en-US" sz="1000" b="1" dirty="0"/>
          </a:p>
          <a:p>
            <a:pPr lvl="0">
              <a:spcBef>
                <a:spcPts val="0"/>
              </a:spcBef>
              <a:buFont typeface="Wingdings" panose="05000000000000000000" pitchFamily="2" charset="2"/>
              <a:buChar char="Ø"/>
            </a:pPr>
            <a:r>
              <a:rPr lang="en-US" sz="2000" b="1" dirty="0"/>
              <a:t>Excessive absence without prior written approval of supervisor is not acceptable.</a:t>
            </a:r>
          </a:p>
          <a:p>
            <a:pPr marL="0" indent="0">
              <a:spcBef>
                <a:spcPts val="0"/>
              </a:spcBef>
              <a:buNone/>
            </a:pPr>
            <a:endParaRPr lang="en-US" sz="1000" b="1" dirty="0"/>
          </a:p>
          <a:p>
            <a:pPr lvl="0">
              <a:spcBef>
                <a:spcPts val="0"/>
              </a:spcBef>
              <a:buFont typeface="Wingdings" panose="05000000000000000000" pitchFamily="2" charset="2"/>
              <a:buChar char="Ø"/>
            </a:pPr>
            <a:r>
              <a:rPr lang="en-US" sz="2000" b="1" dirty="0"/>
              <a:t>If you cannot come to </a:t>
            </a:r>
            <a:r>
              <a:rPr lang="en-US" sz="2000" b="1" dirty="0" smtClean="0"/>
              <a:t>work </a:t>
            </a:r>
            <a:r>
              <a:rPr lang="en-US" sz="2000" b="1" dirty="0"/>
              <a:t>call the appropriate number </a:t>
            </a:r>
            <a:r>
              <a:rPr lang="en-US" sz="2000" b="1" dirty="0" smtClean="0"/>
              <a:t>within </a:t>
            </a:r>
            <a:r>
              <a:rPr lang="en-US" sz="2000" b="1" dirty="0"/>
              <a:t>½ hour of scheduled shift.   If no one answers leave a message</a:t>
            </a:r>
            <a:r>
              <a:rPr lang="en-US" sz="2000" b="1" dirty="0" smtClean="0"/>
              <a:t>. You can obtain the phone number from your supervisor.</a:t>
            </a:r>
            <a:endParaRPr lang="en-US" sz="2000" b="1" dirty="0"/>
          </a:p>
        </p:txBody>
      </p:sp>
      <p:cxnSp>
        <p:nvCxnSpPr>
          <p:cNvPr id="3" name="Straight Connector 2"/>
          <p:cNvCxnSpPr/>
          <p:nvPr/>
        </p:nvCxnSpPr>
        <p:spPr>
          <a:xfrm>
            <a:off x="0" y="1676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STANDARDS CONTINUED…</a:t>
            </a:r>
            <a:endParaRPr lang="en-US" dirty="0"/>
          </a:p>
        </p:txBody>
      </p:sp>
    </p:spTree>
    <p:extLst>
      <p:ext uri="{BB962C8B-B14F-4D97-AF65-F5344CB8AC3E}">
        <p14:creationId xmlns:p14="http://schemas.microsoft.com/office/powerpoint/2010/main" val="2220995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GUESTS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6000" b="1" dirty="0" smtClean="0">
                <a:solidFill>
                  <a:schemeClr val="tx1"/>
                </a:solidFill>
              </a:rPr>
              <a:t>John </a:t>
            </a:r>
            <a:r>
              <a:rPr lang="en-US" sz="6000" b="1" dirty="0" err="1" smtClean="0">
                <a:solidFill>
                  <a:schemeClr val="tx1"/>
                </a:solidFill>
              </a:rPr>
              <a:t>Trombly</a:t>
            </a:r>
            <a:endParaRPr lang="en-US" sz="6000" b="1" dirty="0" smtClean="0">
              <a:solidFill>
                <a:schemeClr val="tx1"/>
              </a:solidFill>
            </a:endParaRPr>
          </a:p>
          <a:p>
            <a:pPr marL="0" indent="0" algn="ctr">
              <a:buNone/>
            </a:pPr>
            <a:r>
              <a:rPr lang="en-US" sz="6000" b="1" dirty="0" smtClean="0">
                <a:solidFill>
                  <a:schemeClr val="tx1"/>
                </a:solidFill>
              </a:rPr>
              <a:t>Becky </a:t>
            </a:r>
            <a:r>
              <a:rPr lang="en-US" sz="6000" b="1" dirty="0" err="1" smtClean="0">
                <a:solidFill>
                  <a:schemeClr val="tx1"/>
                </a:solidFill>
              </a:rPr>
              <a:t>Nardzadi</a:t>
            </a:r>
            <a:endParaRPr lang="en-US" sz="6000" b="1" dirty="0" smtClean="0">
              <a:solidFill>
                <a:schemeClr val="tx1"/>
              </a:solidFill>
            </a:endParaRPr>
          </a:p>
          <a:p>
            <a:pPr marL="0" indent="0" algn="ctr">
              <a:buNone/>
            </a:pPr>
            <a:r>
              <a:rPr lang="en-US" sz="6000" b="1" smtClean="0">
                <a:solidFill>
                  <a:schemeClr val="tx1"/>
                </a:solidFill>
              </a:rPr>
              <a:t>Eric Foertch</a:t>
            </a:r>
            <a:endParaRPr lang="en-US" sz="6000" b="1" dirty="0" smtClean="0">
              <a:solidFill>
                <a:schemeClr val="tx1"/>
              </a:solidFill>
            </a:endParaRPr>
          </a:p>
          <a:p>
            <a:pPr marL="0" indent="0" algn="ctr">
              <a:buNone/>
            </a:pPr>
            <a:endParaRPr lang="en-US" sz="4800" dirty="0"/>
          </a:p>
        </p:txBody>
      </p:sp>
      <p:cxnSp>
        <p:nvCxnSpPr>
          <p:cNvPr id="4" name="Straight Connector 3"/>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073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
            <a:ext cx="8229600" cy="1143000"/>
          </a:xfrm>
        </p:spPr>
        <p:txBody>
          <a:bodyPr/>
          <a:lstStyle/>
          <a:p>
            <a:r>
              <a:rPr lang="en-US" dirty="0" smtClean="0"/>
              <a:t>EMPLOYMENT NEXT YEAR?</a:t>
            </a:r>
            <a:endParaRPr lang="en-US" dirty="0"/>
          </a:p>
        </p:txBody>
      </p:sp>
      <p:sp>
        <p:nvSpPr>
          <p:cNvPr id="12" name="Rectangle 4"/>
          <p:cNvSpPr txBox="1">
            <a:spLocks noChangeArrowheads="1"/>
          </p:cNvSpPr>
          <p:nvPr/>
        </p:nvSpPr>
        <p:spPr>
          <a:xfrm>
            <a:off x="4800600" y="1447800"/>
            <a:ext cx="40386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itchFamily="2" charset="2"/>
              <a:buChar char="Ø"/>
              <a:defRPr/>
            </a:pPr>
            <a:endParaRPr lang="en-US" sz="1000" b="1" dirty="0" smtClean="0">
              <a:solidFill>
                <a:schemeClr val="bg1"/>
              </a:solidFill>
            </a:endParaRPr>
          </a:p>
          <a:p>
            <a:pPr>
              <a:spcBef>
                <a:spcPts val="0"/>
              </a:spcBef>
              <a:buFont typeface="Wingdings" pitchFamily="2" charset="2"/>
              <a:buChar char="Ø"/>
              <a:defRPr/>
            </a:pPr>
            <a:r>
              <a:rPr lang="en-US" sz="2400" b="1" dirty="0" smtClean="0"/>
              <a:t>Make </a:t>
            </a:r>
            <a:r>
              <a:rPr lang="en-US" sz="2400" b="1" dirty="0"/>
              <a:t>good </a:t>
            </a:r>
            <a:r>
              <a:rPr lang="en-US" sz="2400" b="1" dirty="0" smtClean="0"/>
              <a:t>decisions.</a:t>
            </a:r>
          </a:p>
          <a:p>
            <a:pPr marL="0" indent="0">
              <a:spcBef>
                <a:spcPts val="0"/>
              </a:spcBef>
              <a:buNone/>
              <a:defRPr/>
            </a:pPr>
            <a:endParaRPr lang="en-US" sz="1000" b="1" dirty="0" smtClean="0"/>
          </a:p>
          <a:p>
            <a:pPr>
              <a:spcBef>
                <a:spcPts val="0"/>
              </a:spcBef>
              <a:buFont typeface="Wingdings" pitchFamily="2" charset="2"/>
              <a:buChar char="Ø"/>
              <a:defRPr/>
            </a:pPr>
            <a:r>
              <a:rPr lang="en-US" sz="2400" b="1" dirty="0" smtClean="0"/>
              <a:t>When </a:t>
            </a:r>
            <a:r>
              <a:rPr lang="en-US" sz="2400" b="1" dirty="0"/>
              <a:t>in question, ask your </a:t>
            </a:r>
            <a:r>
              <a:rPr lang="en-US" sz="2400" b="1" dirty="0" smtClean="0"/>
              <a:t>supervisor.</a:t>
            </a:r>
            <a:endParaRPr lang="en-US" sz="2400" b="1" dirty="0"/>
          </a:p>
          <a:p>
            <a:pPr marL="0" indent="0">
              <a:spcBef>
                <a:spcPts val="0"/>
              </a:spcBef>
              <a:buNone/>
              <a:defRPr/>
            </a:pPr>
            <a:endParaRPr lang="en-US" sz="1000" b="1" dirty="0" smtClean="0"/>
          </a:p>
          <a:p>
            <a:pPr>
              <a:spcBef>
                <a:spcPts val="0"/>
              </a:spcBef>
              <a:buFont typeface="Wingdings" pitchFamily="2" charset="2"/>
              <a:buChar char="Ø"/>
              <a:defRPr/>
            </a:pPr>
            <a:r>
              <a:rPr lang="en-US" sz="2400" b="1" dirty="0" smtClean="0"/>
              <a:t>All applications are completed through Interview Exchange.</a:t>
            </a:r>
          </a:p>
          <a:p>
            <a:pPr>
              <a:spcBef>
                <a:spcPts val="0"/>
              </a:spcBef>
              <a:buFont typeface="Wingdings" pitchFamily="2" charset="2"/>
              <a:buChar char="Ø"/>
              <a:defRPr/>
            </a:pPr>
            <a:endParaRPr lang="en-US" sz="1000" b="1" dirty="0" smtClean="0"/>
          </a:p>
          <a:p>
            <a:pPr>
              <a:spcBef>
                <a:spcPts val="0"/>
              </a:spcBef>
              <a:buFont typeface="Wingdings" pitchFamily="2" charset="2"/>
              <a:buChar char="Ø"/>
              <a:defRPr/>
            </a:pPr>
            <a:r>
              <a:rPr lang="en-US" sz="2400" b="1" dirty="0" smtClean="0"/>
              <a:t>Interview Exchange posting will be available January 15, 2017.</a:t>
            </a:r>
            <a:endParaRPr lang="en-US" sz="1000" b="1" dirty="0" smtClean="0"/>
          </a:p>
          <a:p>
            <a:pPr marL="0" indent="0">
              <a:spcBef>
                <a:spcPts val="0"/>
              </a:spcBef>
              <a:buNone/>
              <a:defRPr/>
            </a:pPr>
            <a:endParaRPr lang="en-US" sz="1000" b="1" dirty="0"/>
          </a:p>
          <a:p>
            <a:pPr>
              <a:spcBef>
                <a:spcPts val="0"/>
              </a:spcBef>
              <a:buFont typeface="Wingdings" pitchFamily="2" charset="2"/>
              <a:buChar char="Ø"/>
              <a:defRPr/>
            </a:pPr>
            <a:r>
              <a:rPr lang="en-US" sz="2400" b="1" dirty="0" smtClean="0"/>
              <a:t>If </a:t>
            </a:r>
            <a:r>
              <a:rPr lang="en-US" sz="2400" b="1" dirty="0"/>
              <a:t>you receive a positive evaluation, most likely you will be here next </a:t>
            </a:r>
            <a:r>
              <a:rPr lang="en-US" sz="2400" b="1" dirty="0" smtClean="0"/>
              <a:t>year. </a:t>
            </a:r>
            <a:endParaRPr lang="en-US" sz="2400" b="1" dirty="0"/>
          </a:p>
          <a:p>
            <a:pPr>
              <a:spcBef>
                <a:spcPts val="0"/>
              </a:spcBef>
              <a:defRPr/>
            </a:pPr>
            <a:endParaRPr lang="en-US" sz="2400" dirty="0"/>
          </a:p>
          <a:p>
            <a:pPr>
              <a:spcBef>
                <a:spcPts val="0"/>
              </a:spcBef>
              <a:defRPr/>
            </a:pPr>
            <a:endParaRPr lang="en-US" sz="2400" dirty="0">
              <a:solidFill>
                <a:schemeClr val="bg1"/>
              </a:solidFill>
            </a:endParaRPr>
          </a:p>
        </p:txBody>
      </p:sp>
      <p:cxnSp>
        <p:nvCxnSpPr>
          <p:cNvPr id="3" name="Straight Connector 2"/>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Picture 7" descr="Fun Day 2008 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1828800"/>
            <a:ext cx="4038600" cy="2447925"/>
          </a:xfrm>
          <a:prstGeom prst="rect">
            <a:avLst/>
          </a:prstGeom>
          <a:noFill/>
          <a:ln w="57150" cmpd="thickThin">
            <a:solidFill>
              <a:srgbClr val="FFFF00"/>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57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51536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
            <a:ext cx="8229600" cy="1143000"/>
          </a:xfrm>
        </p:spPr>
        <p:txBody>
          <a:bodyPr/>
          <a:lstStyle/>
          <a:p>
            <a:r>
              <a:rPr lang="en-US" dirty="0" smtClean="0"/>
              <a:t>WHAT HAPPENS FROM </a:t>
            </a:r>
            <a:r>
              <a:rPr lang="en-US" dirty="0"/>
              <a:t>HERE ?</a:t>
            </a:r>
          </a:p>
        </p:txBody>
      </p:sp>
      <p:sp>
        <p:nvSpPr>
          <p:cNvPr id="12" name="Rectangle 4"/>
          <p:cNvSpPr txBox="1">
            <a:spLocks noChangeArrowheads="1"/>
          </p:cNvSpPr>
          <p:nvPr/>
        </p:nvSpPr>
        <p:spPr>
          <a:xfrm>
            <a:off x="838200" y="1676400"/>
            <a:ext cx="7848600" cy="4038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defRPr/>
            </a:pPr>
            <a:endParaRPr lang="en-US" sz="2800" b="1" dirty="0" smtClean="0">
              <a:solidFill>
                <a:schemeClr val="bg1"/>
              </a:solidFill>
            </a:endParaRPr>
          </a:p>
          <a:p>
            <a:pPr>
              <a:buFont typeface="Wingdings" pitchFamily="2" charset="2"/>
              <a:buChar char="Ø"/>
              <a:defRPr/>
            </a:pPr>
            <a:r>
              <a:rPr lang="en-US" sz="2800" b="1" dirty="0" smtClean="0"/>
              <a:t>Your supervisor is here to greet you.</a:t>
            </a:r>
            <a:r>
              <a:rPr lang="en-US" sz="2800" b="1" dirty="0"/>
              <a:t> </a:t>
            </a:r>
          </a:p>
          <a:p>
            <a:pPr>
              <a:buFont typeface="Wingdings" pitchFamily="2" charset="2"/>
              <a:buChar char="Ø"/>
              <a:defRPr/>
            </a:pPr>
            <a:r>
              <a:rPr lang="en-US" sz="2800" b="1" dirty="0" smtClean="0"/>
              <a:t>You report </a:t>
            </a:r>
            <a:r>
              <a:rPr lang="en-US" sz="2800" b="1" dirty="0"/>
              <a:t>to your assigned area. </a:t>
            </a:r>
            <a:endParaRPr lang="en-US" sz="2800" b="1" dirty="0" smtClean="0"/>
          </a:p>
          <a:p>
            <a:pPr>
              <a:buFont typeface="Wingdings" pitchFamily="2" charset="2"/>
              <a:buChar char="Ø"/>
              <a:defRPr/>
            </a:pPr>
            <a:r>
              <a:rPr lang="en-US" sz="2800" b="1" dirty="0" smtClean="0"/>
              <a:t>Your </a:t>
            </a:r>
            <a:r>
              <a:rPr lang="en-US" sz="2800" b="1" dirty="0"/>
              <a:t>supervisor will review shop procedures which may include: assigning a locker, PPE and provide training for your assigned </a:t>
            </a:r>
            <a:r>
              <a:rPr lang="en-US" sz="2800" b="1" dirty="0" smtClean="0"/>
              <a:t>work. </a:t>
            </a:r>
            <a:endParaRPr lang="en-US" sz="2800" b="1" dirty="0"/>
          </a:p>
          <a:p>
            <a:pPr>
              <a:defRPr/>
            </a:pPr>
            <a:endParaRPr lang="en-US" sz="2800" dirty="0">
              <a:solidFill>
                <a:schemeClr val="bg1"/>
              </a:solidFill>
            </a:endParaRPr>
          </a:p>
          <a:p>
            <a:pPr>
              <a:defRPr/>
            </a:pPr>
            <a:endParaRPr lang="en-US" sz="2800" dirty="0">
              <a:solidFill>
                <a:schemeClr val="bg1"/>
              </a:solidFill>
            </a:endParaRPr>
          </a:p>
        </p:txBody>
      </p:sp>
      <p:cxnSp>
        <p:nvCxnSpPr>
          <p:cNvPr id="3" name="Straight Connector 2"/>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47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HEALTH &amp; SAFETY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3561356"/>
              </p:ext>
            </p:extLst>
          </p:nvPr>
        </p:nvGraphicFramePr>
        <p:xfrm>
          <a:off x="228600"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143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763000" cy="1295400"/>
          </a:xfrm>
        </p:spPr>
        <p:txBody>
          <a:bodyPr anchor="ctr">
            <a:normAutofit/>
          </a:bodyPr>
          <a:lstStyle/>
          <a:p>
            <a:r>
              <a:rPr lang="en-US" dirty="0" smtClean="0"/>
              <a:t>ENVIRONMENTAL HEALTH &amp; SAFETY</a:t>
            </a:r>
            <a:endParaRPr lang="en-US" dirty="0"/>
          </a:p>
        </p:txBody>
      </p:sp>
      <p:cxnSp>
        <p:nvCxnSpPr>
          <p:cNvPr id="3" name="Straight Connector 2"/>
          <p:cNvCxnSpPr/>
          <p:nvPr/>
        </p:nvCxnSpPr>
        <p:spPr>
          <a:xfrm>
            <a:off x="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4"/>
          <p:cNvSpPr txBox="1">
            <a:spLocks noChangeArrowheads="1"/>
          </p:cNvSpPr>
          <p:nvPr/>
        </p:nvSpPr>
        <p:spPr>
          <a:xfrm>
            <a:off x="4800600" y="1828800"/>
            <a:ext cx="40386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en-US" sz="2400" b="1" dirty="0" smtClean="0">
                <a:solidFill>
                  <a:srgbClr val="FFFF00"/>
                </a:solidFill>
              </a:rPr>
              <a:t>SUPERVISOR:</a:t>
            </a:r>
            <a:endParaRPr lang="en-US" sz="1000" b="1" dirty="0">
              <a:solidFill>
                <a:srgbClr val="FFFF00"/>
              </a:solidFill>
            </a:endParaRPr>
          </a:p>
          <a:p>
            <a:pPr marL="0" indent="0">
              <a:lnSpc>
                <a:spcPct val="90000"/>
              </a:lnSpc>
              <a:buNone/>
              <a:defRPr/>
            </a:pPr>
            <a:r>
              <a:rPr lang="en-US" sz="2400" b="1" dirty="0" smtClean="0"/>
              <a:t>Eric </a:t>
            </a:r>
            <a:r>
              <a:rPr lang="en-US" sz="2400" b="1" dirty="0" err="1" smtClean="0"/>
              <a:t>Foertch</a:t>
            </a:r>
            <a:endParaRPr lang="en-US" sz="2400" b="1" dirty="0"/>
          </a:p>
          <a:p>
            <a:pPr marL="0" indent="0">
              <a:lnSpc>
                <a:spcPct val="90000"/>
              </a:lnSpc>
              <a:buNone/>
              <a:defRPr/>
            </a:pPr>
            <a:r>
              <a:rPr lang="en-US" sz="2400" b="1" dirty="0" smtClean="0"/>
              <a:t>Environmental </a:t>
            </a:r>
            <a:r>
              <a:rPr lang="en-US" sz="2400" b="1" dirty="0"/>
              <a:t>Health and Safety Director </a:t>
            </a:r>
            <a:endParaRPr lang="en-US" sz="3600" b="1" dirty="0">
              <a:solidFill>
                <a:schemeClr val="bg1"/>
              </a:solidFill>
            </a:endParaRPr>
          </a:p>
          <a:p>
            <a:pPr marL="0" indent="0">
              <a:lnSpc>
                <a:spcPct val="90000"/>
              </a:lnSpc>
              <a:buNone/>
              <a:defRPr/>
            </a:pPr>
            <a:endParaRPr lang="en-US" sz="3600" b="1" dirty="0">
              <a:solidFill>
                <a:schemeClr val="bg1"/>
              </a:solidFill>
            </a:endParaRPr>
          </a:p>
          <a:p>
            <a:pPr marL="0" indent="0">
              <a:lnSpc>
                <a:spcPct val="90000"/>
              </a:lnSpc>
              <a:buNone/>
              <a:defRPr/>
            </a:pPr>
            <a:r>
              <a:rPr lang="en-US" sz="2400" b="1" dirty="0">
                <a:solidFill>
                  <a:srgbClr val="FFFF00"/>
                </a:solidFill>
              </a:rPr>
              <a:t>BUILDING:  </a:t>
            </a:r>
            <a:r>
              <a:rPr lang="en-US" sz="2400" b="1" dirty="0"/>
              <a:t>Lee Hall</a:t>
            </a:r>
          </a:p>
          <a:p>
            <a:pPr marL="0" indent="0">
              <a:lnSpc>
                <a:spcPct val="90000"/>
              </a:lnSpc>
              <a:buNone/>
              <a:defRPr/>
            </a:pPr>
            <a:r>
              <a:rPr lang="en-US" sz="2400" b="1" dirty="0">
                <a:solidFill>
                  <a:srgbClr val="FFFF00"/>
                </a:solidFill>
              </a:rPr>
              <a:t>LOCATION:   </a:t>
            </a:r>
            <a:r>
              <a:rPr lang="en-US" sz="2400" b="1" dirty="0"/>
              <a:t>Centennial Road</a:t>
            </a:r>
            <a:r>
              <a:rPr lang="en-US" sz="2400" b="1" dirty="0">
                <a:solidFill>
                  <a:srgbClr val="FFFF00"/>
                </a:solidFill>
              </a:rPr>
              <a:t>                                                         </a:t>
            </a:r>
          </a:p>
          <a:p>
            <a:pPr marL="0" indent="0">
              <a:lnSpc>
                <a:spcPct val="90000"/>
              </a:lnSpc>
              <a:buNone/>
              <a:defRPr/>
            </a:pPr>
            <a:endParaRPr lang="en-US" sz="2400" b="1" dirty="0">
              <a:solidFill>
                <a:srgbClr val="FFFF00"/>
              </a:solidFill>
            </a:endParaRPr>
          </a:p>
          <a:p>
            <a:pPr marL="0" indent="0">
              <a:lnSpc>
                <a:spcPct val="90000"/>
              </a:lnSpc>
              <a:buNone/>
              <a:defRPr/>
            </a:pPr>
            <a:r>
              <a:rPr lang="en-US" sz="2400" b="1" dirty="0">
                <a:solidFill>
                  <a:srgbClr val="FFFF00"/>
                </a:solidFill>
              </a:rPr>
              <a:t>PARKING LOT #:   </a:t>
            </a:r>
            <a:r>
              <a:rPr lang="en-US" sz="2400" b="1" dirty="0" smtClean="0"/>
              <a:t>E-23</a:t>
            </a:r>
            <a:r>
              <a:rPr lang="en-US" sz="2400" b="1" dirty="0" smtClean="0">
                <a:solidFill>
                  <a:srgbClr val="FFFF00"/>
                </a:solidFill>
              </a:rPr>
              <a:t> </a:t>
            </a:r>
            <a:endParaRPr lang="en-US" sz="2400" b="1" dirty="0">
              <a:solidFill>
                <a:srgbClr val="FFFF00"/>
              </a:solidFill>
            </a:endParaRPr>
          </a:p>
          <a:p>
            <a:pPr marL="0" indent="0">
              <a:lnSpc>
                <a:spcPct val="90000"/>
              </a:lnSpc>
              <a:buNone/>
              <a:defRPr/>
            </a:pPr>
            <a:endParaRPr lang="en-US" sz="2400" b="1" dirty="0"/>
          </a:p>
        </p:txBody>
      </p:sp>
      <p:pic>
        <p:nvPicPr>
          <p:cNvPr id="8" name="Picture 9" descr="000_17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2057400"/>
            <a:ext cx="4038600" cy="2755900"/>
          </a:xfrm>
          <a:prstGeom prst="rect">
            <a:avLst/>
          </a:prstGeom>
          <a:noFill/>
          <a:ln w="57150" cmpd="thickThin">
            <a:solidFill>
              <a:srgbClr val="FFFF00"/>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6571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MAJOR PROJECTS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768850"/>
              </p:ext>
            </p:extLst>
          </p:nvPr>
        </p:nvGraphicFramePr>
        <p:xfrm>
          <a:off x="228600" y="19812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620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763000" cy="1295400"/>
          </a:xfrm>
        </p:spPr>
        <p:txBody>
          <a:bodyPr anchor="ctr">
            <a:normAutofit/>
          </a:bodyPr>
          <a:lstStyle/>
          <a:p>
            <a:r>
              <a:rPr lang="en-US" dirty="0" smtClean="0"/>
              <a:t>MAJOR PROJECTS</a:t>
            </a:r>
            <a:endParaRPr lang="en-US" dirty="0"/>
          </a:p>
        </p:txBody>
      </p:sp>
      <p:cxnSp>
        <p:nvCxnSpPr>
          <p:cNvPr id="3" name="Straight Connector 2"/>
          <p:cNvCxnSpPr/>
          <p:nvPr/>
        </p:nvCxnSpPr>
        <p:spPr>
          <a:xfrm>
            <a:off x="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4"/>
          <p:cNvSpPr txBox="1">
            <a:spLocks noChangeArrowheads="1"/>
          </p:cNvSpPr>
          <p:nvPr/>
        </p:nvSpPr>
        <p:spPr>
          <a:xfrm>
            <a:off x="4800600" y="1828800"/>
            <a:ext cx="43434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en-US" sz="2400" b="1" dirty="0" smtClean="0">
                <a:solidFill>
                  <a:srgbClr val="FFFF00"/>
                </a:solidFill>
              </a:rPr>
              <a:t>SUPERVISOR:</a:t>
            </a:r>
            <a:endParaRPr lang="en-US" sz="1000" b="1" dirty="0">
              <a:solidFill>
                <a:srgbClr val="FFFF00"/>
              </a:solidFill>
            </a:endParaRPr>
          </a:p>
          <a:p>
            <a:pPr marL="0" indent="0">
              <a:lnSpc>
                <a:spcPct val="90000"/>
              </a:lnSpc>
              <a:buNone/>
              <a:defRPr/>
            </a:pPr>
            <a:r>
              <a:rPr lang="en-US" sz="2400" b="1" dirty="0" smtClean="0"/>
              <a:t>Allen </a:t>
            </a:r>
            <a:r>
              <a:rPr lang="en-US" sz="2400" b="1" dirty="0" err="1" smtClean="0"/>
              <a:t>Bradberry</a:t>
            </a:r>
            <a:endParaRPr lang="en-US" sz="2400" b="1" dirty="0"/>
          </a:p>
          <a:p>
            <a:pPr marL="0" indent="0">
              <a:lnSpc>
                <a:spcPct val="90000"/>
              </a:lnSpc>
              <a:buNone/>
              <a:defRPr/>
            </a:pPr>
            <a:r>
              <a:rPr lang="en-US" sz="2400" b="1" dirty="0" smtClean="0"/>
              <a:t>Director of Major Projects</a:t>
            </a:r>
            <a:endParaRPr lang="en-US" sz="3600" b="1" dirty="0"/>
          </a:p>
          <a:p>
            <a:pPr marL="0" indent="0">
              <a:lnSpc>
                <a:spcPct val="90000"/>
              </a:lnSpc>
              <a:buNone/>
              <a:defRPr/>
            </a:pPr>
            <a:endParaRPr lang="en-US" sz="3600" b="1" dirty="0">
              <a:solidFill>
                <a:schemeClr val="bg1"/>
              </a:solidFill>
            </a:endParaRPr>
          </a:p>
          <a:p>
            <a:pPr marL="0" indent="0">
              <a:lnSpc>
                <a:spcPct val="90000"/>
              </a:lnSpc>
              <a:buNone/>
              <a:defRPr/>
            </a:pPr>
            <a:r>
              <a:rPr lang="en-US" sz="2400" b="1" dirty="0">
                <a:solidFill>
                  <a:srgbClr val="FFFF00"/>
                </a:solidFill>
              </a:rPr>
              <a:t>BUILDING:  </a:t>
            </a:r>
            <a:r>
              <a:rPr lang="en-US" sz="2400" b="1" dirty="0" smtClean="0"/>
              <a:t>FS Triple Wide Trailer</a:t>
            </a:r>
            <a:endParaRPr lang="en-US" sz="2400" b="1" dirty="0"/>
          </a:p>
          <a:p>
            <a:pPr marL="0" indent="0">
              <a:lnSpc>
                <a:spcPct val="90000"/>
              </a:lnSpc>
              <a:buNone/>
              <a:defRPr/>
            </a:pPr>
            <a:r>
              <a:rPr lang="en-US" sz="2400" b="1" dirty="0">
                <a:solidFill>
                  <a:srgbClr val="FFFF00"/>
                </a:solidFill>
              </a:rPr>
              <a:t>LOCATION:   </a:t>
            </a:r>
            <a:r>
              <a:rPr lang="en-US" sz="2400" b="1" dirty="0" smtClean="0"/>
              <a:t>Rudolph Road</a:t>
            </a:r>
            <a:endParaRPr lang="en-US" sz="2400" b="1" dirty="0">
              <a:solidFill>
                <a:srgbClr val="FFFF00"/>
              </a:solidFill>
            </a:endParaRPr>
          </a:p>
          <a:p>
            <a:pPr marL="0" indent="0">
              <a:lnSpc>
                <a:spcPct val="90000"/>
              </a:lnSpc>
              <a:buNone/>
              <a:defRPr/>
            </a:pPr>
            <a:endParaRPr lang="en-US" sz="2400" b="1" dirty="0">
              <a:solidFill>
                <a:srgbClr val="FFFF00"/>
              </a:solidFill>
            </a:endParaRPr>
          </a:p>
          <a:p>
            <a:pPr marL="0" indent="0">
              <a:lnSpc>
                <a:spcPct val="90000"/>
              </a:lnSpc>
              <a:buNone/>
              <a:defRPr/>
            </a:pPr>
            <a:r>
              <a:rPr lang="en-US" sz="2400" b="1" dirty="0">
                <a:solidFill>
                  <a:srgbClr val="FFFF00"/>
                </a:solidFill>
              </a:rPr>
              <a:t>PARKING LOT #:   </a:t>
            </a:r>
            <a:r>
              <a:rPr lang="en-US" sz="2400" b="1" dirty="0" smtClean="0"/>
              <a:t>E-1</a:t>
            </a:r>
            <a:r>
              <a:rPr lang="en-US" sz="2400" b="1" dirty="0" smtClean="0">
                <a:solidFill>
                  <a:srgbClr val="FFFF00"/>
                </a:solidFill>
              </a:rPr>
              <a:t> </a:t>
            </a:r>
            <a:endParaRPr lang="en-US" sz="2400" b="1" dirty="0">
              <a:solidFill>
                <a:srgbClr val="FFFF00"/>
              </a:solidFill>
            </a:endParaRPr>
          </a:p>
          <a:p>
            <a:pPr marL="0" indent="0">
              <a:lnSpc>
                <a:spcPct val="90000"/>
              </a:lnSpc>
              <a:buNone/>
              <a:defRPr/>
            </a:pPr>
            <a:endParaRPr lang="en-US" sz="2400" b="1" dirty="0"/>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80" t="20908" r="15409" b="10489"/>
          <a:stretch/>
        </p:blipFill>
        <p:spPr>
          <a:xfrm>
            <a:off x="393700" y="2057400"/>
            <a:ext cx="4038600" cy="2268597"/>
          </a:xfrm>
          <a:prstGeom prst="rect">
            <a:avLst/>
          </a:prstGeom>
          <a:noFill/>
          <a:ln w="57150" cmpd="thickThin">
            <a:solidFill>
              <a:srgbClr val="FFFF00"/>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2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64600" cy="1143000"/>
          </a:xfrm>
        </p:spPr>
        <p:txBody>
          <a:bodyPr>
            <a:normAutofit fontScale="90000"/>
          </a:bodyPr>
          <a:lstStyle/>
          <a:p>
            <a:r>
              <a:rPr lang="en-US" dirty="0" smtClean="0"/>
              <a:t>OFFICE of the ASSOCIATE VICE PRESIDENT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6642417"/>
              </p:ext>
            </p:extLst>
          </p:nvPr>
        </p:nvGraphicFramePr>
        <p:xfrm>
          <a:off x="228600" y="2057400"/>
          <a:ext cx="8686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12700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620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915400" cy="1371600"/>
          </a:xfrm>
        </p:spPr>
        <p:txBody>
          <a:bodyPr anchor="ctr">
            <a:normAutofit fontScale="90000"/>
          </a:bodyPr>
          <a:lstStyle/>
          <a:p>
            <a:r>
              <a:rPr lang="en-US" dirty="0" smtClean="0"/>
              <a:t>OFFICE of the ASSOCIATE VICE PRESIDENT</a:t>
            </a:r>
            <a:endParaRPr lang="en-US" dirty="0"/>
          </a:p>
        </p:txBody>
      </p:sp>
      <p:cxnSp>
        <p:nvCxnSpPr>
          <p:cNvPr id="3" name="Straight Connector 2"/>
          <p:cNvCxnSpPr/>
          <p:nvPr/>
        </p:nvCxnSpPr>
        <p:spPr>
          <a:xfrm>
            <a:off x="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4"/>
          <p:cNvSpPr txBox="1">
            <a:spLocks noChangeArrowheads="1"/>
          </p:cNvSpPr>
          <p:nvPr/>
        </p:nvSpPr>
        <p:spPr>
          <a:xfrm>
            <a:off x="4800600" y="1828800"/>
            <a:ext cx="40386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en-US" sz="2400" b="1" dirty="0" smtClean="0">
                <a:solidFill>
                  <a:srgbClr val="FFFF00"/>
                </a:solidFill>
              </a:rPr>
              <a:t>SUPERVISOR:</a:t>
            </a:r>
            <a:endParaRPr lang="en-US" sz="1000" b="1" dirty="0">
              <a:solidFill>
                <a:srgbClr val="FFFF00"/>
              </a:solidFill>
            </a:endParaRPr>
          </a:p>
          <a:p>
            <a:pPr marL="0" indent="0">
              <a:lnSpc>
                <a:spcPct val="90000"/>
              </a:lnSpc>
              <a:buNone/>
              <a:defRPr/>
            </a:pPr>
            <a:r>
              <a:rPr lang="en-US" sz="2400" b="1" dirty="0" smtClean="0"/>
              <a:t>Linda Paris</a:t>
            </a:r>
            <a:endParaRPr lang="en-US" sz="2400" b="1" dirty="0"/>
          </a:p>
          <a:p>
            <a:pPr marL="0" indent="0">
              <a:lnSpc>
                <a:spcPct val="90000"/>
              </a:lnSpc>
              <a:buNone/>
              <a:defRPr/>
            </a:pPr>
            <a:r>
              <a:rPr lang="en-US" sz="2400" b="1" dirty="0" smtClean="0"/>
              <a:t>Planning Coordinator</a:t>
            </a:r>
            <a:endParaRPr lang="en-US" sz="3600" b="1" dirty="0">
              <a:solidFill>
                <a:schemeClr val="bg1"/>
              </a:solidFill>
            </a:endParaRPr>
          </a:p>
          <a:p>
            <a:pPr marL="0" indent="0">
              <a:lnSpc>
                <a:spcPct val="90000"/>
              </a:lnSpc>
              <a:buNone/>
              <a:defRPr/>
            </a:pPr>
            <a:endParaRPr lang="en-US" sz="3600" b="1" dirty="0">
              <a:solidFill>
                <a:schemeClr val="bg1"/>
              </a:solidFill>
            </a:endParaRPr>
          </a:p>
          <a:p>
            <a:pPr marL="0" indent="0">
              <a:lnSpc>
                <a:spcPct val="90000"/>
              </a:lnSpc>
              <a:buNone/>
              <a:defRPr/>
            </a:pPr>
            <a:r>
              <a:rPr lang="en-US" sz="2400" b="1" dirty="0">
                <a:solidFill>
                  <a:srgbClr val="FFFF00"/>
                </a:solidFill>
              </a:rPr>
              <a:t>BUILDING:  </a:t>
            </a:r>
            <a:r>
              <a:rPr lang="en-US" sz="2400" b="1" dirty="0" smtClean="0"/>
              <a:t>Park Hall</a:t>
            </a:r>
            <a:endParaRPr lang="en-US" sz="2400" b="1" dirty="0"/>
          </a:p>
          <a:p>
            <a:pPr marL="0" indent="0">
              <a:lnSpc>
                <a:spcPct val="90000"/>
              </a:lnSpc>
              <a:buNone/>
              <a:defRPr/>
            </a:pPr>
            <a:r>
              <a:rPr lang="en-US" sz="2400" b="1" dirty="0">
                <a:solidFill>
                  <a:srgbClr val="FFFF00"/>
                </a:solidFill>
              </a:rPr>
              <a:t>LOCATION:   </a:t>
            </a:r>
            <a:r>
              <a:rPr lang="en-US" sz="2400" b="1" dirty="0" smtClean="0"/>
              <a:t>Sheldon Avenue</a:t>
            </a:r>
            <a:endParaRPr lang="en-US" sz="2400" b="1" dirty="0">
              <a:solidFill>
                <a:srgbClr val="FFFF00"/>
              </a:solidFill>
            </a:endParaRPr>
          </a:p>
          <a:p>
            <a:pPr marL="0" indent="0">
              <a:lnSpc>
                <a:spcPct val="90000"/>
              </a:lnSpc>
              <a:buNone/>
              <a:defRPr/>
            </a:pPr>
            <a:endParaRPr lang="en-US" sz="2400" b="1" dirty="0">
              <a:solidFill>
                <a:srgbClr val="FFFF00"/>
              </a:solidFill>
            </a:endParaRPr>
          </a:p>
          <a:p>
            <a:pPr marL="0" indent="0">
              <a:lnSpc>
                <a:spcPct val="90000"/>
              </a:lnSpc>
              <a:buNone/>
              <a:defRPr/>
            </a:pPr>
            <a:r>
              <a:rPr lang="en-US" sz="2400" b="1" dirty="0">
                <a:solidFill>
                  <a:srgbClr val="FFFF00"/>
                </a:solidFill>
              </a:rPr>
              <a:t>PARKING LOT #:   </a:t>
            </a:r>
            <a:r>
              <a:rPr lang="en-US" sz="2400" b="1" dirty="0" smtClean="0"/>
              <a:t>E-27</a:t>
            </a:r>
            <a:r>
              <a:rPr lang="en-US" sz="2400" b="1" dirty="0" smtClean="0">
                <a:solidFill>
                  <a:srgbClr val="FFFF00"/>
                </a:solidFill>
              </a:rPr>
              <a:t> </a:t>
            </a:r>
            <a:endParaRPr lang="en-US" sz="2400" b="1" dirty="0">
              <a:solidFill>
                <a:srgbClr val="FFFF00"/>
              </a:solidFill>
            </a:endParaRPr>
          </a:p>
          <a:p>
            <a:pPr marL="0" indent="0">
              <a:lnSpc>
                <a:spcPct val="90000"/>
              </a:lnSpc>
              <a:buNone/>
              <a:defRPr/>
            </a:pPr>
            <a:endParaRPr lang="en-US" sz="2400" b="1" dirty="0"/>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533400" y="2057400"/>
            <a:ext cx="4038600" cy="2794373"/>
          </a:xfrm>
          <a:prstGeom prst="rect">
            <a:avLst/>
          </a:prstGeom>
          <a:noFill/>
          <a:ln w="57150" cmpd="thickThin">
            <a:solidFill>
              <a:srgbClr val="FFFF00"/>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2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MAINTENANCE &amp; OPERATIONS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2951500"/>
              </p:ext>
            </p:extLst>
          </p:nvPr>
        </p:nvGraphicFramePr>
        <p:xfrm>
          <a:off x="228600" y="15240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620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6700" dirty="0" smtClean="0"/>
              <a:t/>
            </a:r>
            <a:br>
              <a:rPr lang="en-US" sz="6700" dirty="0" smtClean="0"/>
            </a:br>
            <a:r>
              <a:rPr lang="en-US" sz="4900" dirty="0" smtClean="0"/>
              <a:t>PAYROLL</a:t>
            </a:r>
            <a:r>
              <a:rPr lang="en-US" sz="6000" dirty="0" smtClean="0"/>
              <a:t/>
            </a:r>
            <a:br>
              <a:rPr lang="en-US" sz="6000" dirty="0" smtClean="0"/>
            </a:br>
            <a:endParaRPr lang="en-US" sz="6000" dirty="0"/>
          </a:p>
        </p:txBody>
      </p:sp>
      <p:sp>
        <p:nvSpPr>
          <p:cNvPr id="3" name="Content Placeholder 2"/>
          <p:cNvSpPr>
            <a:spLocks noGrp="1"/>
          </p:cNvSpPr>
          <p:nvPr>
            <p:ph idx="1"/>
          </p:nvPr>
        </p:nvSpPr>
        <p:spPr>
          <a:xfrm>
            <a:off x="457200" y="2133600"/>
            <a:ext cx="8229600" cy="3992563"/>
          </a:xfrm>
          <a:ln>
            <a:noFill/>
          </a:ln>
        </p:spPr>
        <p:txBody>
          <a:bodyPr>
            <a:normAutofit/>
          </a:bodyPr>
          <a:lstStyle/>
          <a:p>
            <a:pPr lvl="0" algn="ctr">
              <a:spcBef>
                <a:spcPct val="0"/>
              </a:spcBef>
              <a:buNone/>
            </a:pPr>
            <a:r>
              <a:rPr lang="en-US" sz="6000" b="1" dirty="0">
                <a:solidFill>
                  <a:schemeClr val="tx1"/>
                </a:solidFill>
              </a:rPr>
              <a:t>John </a:t>
            </a:r>
            <a:r>
              <a:rPr lang="en-US" sz="6000" b="1" dirty="0" err="1" smtClean="0">
                <a:solidFill>
                  <a:schemeClr val="tx1"/>
                </a:solidFill>
              </a:rPr>
              <a:t>Trombly</a:t>
            </a:r>
            <a:endParaRPr lang="en-US" sz="6000" b="1" dirty="0" smtClean="0">
              <a:solidFill>
                <a:schemeClr val="tx1"/>
              </a:solidFill>
            </a:endParaRPr>
          </a:p>
          <a:p>
            <a:pPr lvl="0" algn="ctr">
              <a:spcBef>
                <a:spcPct val="0"/>
              </a:spcBef>
              <a:buNone/>
            </a:pPr>
            <a:endParaRPr lang="en-US" sz="4400" kern="1200" dirty="0" smtClean="0">
              <a:ln>
                <a:solidFill>
                  <a:srgbClr val="FFFF00"/>
                </a:solidFill>
              </a:ln>
              <a:solidFill>
                <a:schemeClr val="tx1"/>
              </a:solidFill>
              <a:latin typeface="+mj-lt"/>
              <a:ea typeface="+mj-ea"/>
              <a:cs typeface="+mj-cs"/>
            </a:endParaRPr>
          </a:p>
          <a:p>
            <a:pPr lvl="5">
              <a:spcBef>
                <a:spcPct val="0"/>
              </a:spcBef>
              <a:buFont typeface="Wingdings" panose="05000000000000000000" pitchFamily="2" charset="2"/>
              <a:buChar char="ü"/>
            </a:pPr>
            <a:r>
              <a:rPr lang="en-US" sz="4400" dirty="0" smtClean="0"/>
              <a:t> </a:t>
            </a:r>
            <a:r>
              <a:rPr lang="en-US" sz="4400" dirty="0" smtClean="0">
                <a:solidFill>
                  <a:srgbClr val="FFFF00"/>
                </a:solidFill>
              </a:rPr>
              <a:t>Timesheets</a:t>
            </a:r>
            <a:endParaRPr lang="en-US" sz="4400" dirty="0">
              <a:solidFill>
                <a:srgbClr val="FFFF00"/>
              </a:solidFill>
            </a:endParaRPr>
          </a:p>
          <a:p>
            <a:pPr lvl="5">
              <a:spcBef>
                <a:spcPct val="0"/>
              </a:spcBef>
              <a:buFont typeface="Wingdings" panose="05000000000000000000" pitchFamily="2" charset="2"/>
              <a:buChar char="ü"/>
            </a:pPr>
            <a:r>
              <a:rPr lang="en-US" sz="4400" dirty="0"/>
              <a:t> </a:t>
            </a:r>
            <a:r>
              <a:rPr lang="en-US" sz="4400" dirty="0" smtClean="0">
                <a:solidFill>
                  <a:srgbClr val="FFFF00"/>
                </a:solidFill>
              </a:rPr>
              <a:t>I-9 Forms</a:t>
            </a:r>
            <a:endParaRPr lang="en-US" sz="4400" dirty="0">
              <a:solidFill>
                <a:srgbClr val="FFFF00"/>
              </a:solidFill>
            </a:endParaRPr>
          </a:p>
          <a:p>
            <a:pPr lvl="5">
              <a:spcBef>
                <a:spcPct val="0"/>
              </a:spcBef>
              <a:buFont typeface="Wingdings" panose="05000000000000000000" pitchFamily="2" charset="2"/>
              <a:buChar char="ü"/>
            </a:pPr>
            <a:r>
              <a:rPr lang="en-US" sz="4400" dirty="0"/>
              <a:t> </a:t>
            </a:r>
            <a:r>
              <a:rPr lang="en-US" sz="4400" dirty="0" smtClean="0">
                <a:solidFill>
                  <a:srgbClr val="FFFF00"/>
                </a:solidFill>
              </a:rPr>
              <a:t>Tax Forms</a:t>
            </a:r>
            <a:endParaRPr lang="en-US" sz="4400" dirty="0">
              <a:solidFill>
                <a:srgbClr val="FFFF00"/>
              </a:solidFill>
            </a:endParaRPr>
          </a:p>
          <a:p>
            <a:pPr lvl="0" algn="ctr" defTabSz="914400" rtl="0" eaLnBrk="1" latinLnBrk="0" hangingPunct="1">
              <a:spcBef>
                <a:spcPct val="0"/>
              </a:spcBef>
              <a:buNone/>
            </a:pPr>
            <a:endParaRPr lang="en-US" sz="1400" kern="1200" dirty="0" smtClean="0">
              <a:ln>
                <a:solidFill>
                  <a:srgbClr val="FFFF00"/>
                </a:solidFill>
              </a:ln>
              <a:solidFill>
                <a:srgbClr val="FFFF00"/>
              </a:solidFill>
              <a:latin typeface="+mj-lt"/>
              <a:ea typeface="+mj-ea"/>
              <a:cs typeface="+mj-cs"/>
            </a:endParaRPr>
          </a:p>
          <a:p>
            <a:pPr lvl="0" algn="ctr" defTabSz="914400" rtl="0" eaLnBrk="1" latinLnBrk="0" hangingPunct="1">
              <a:spcBef>
                <a:spcPct val="0"/>
              </a:spcBef>
              <a:buNone/>
            </a:pPr>
            <a:endParaRPr lang="en-US" sz="1400" kern="1200" dirty="0" smtClean="0">
              <a:ln>
                <a:solidFill>
                  <a:srgbClr val="FFFF00"/>
                </a:solidFill>
              </a:ln>
              <a:solidFill>
                <a:srgbClr val="FFFF00"/>
              </a:solidFill>
              <a:latin typeface="+mj-lt"/>
              <a:ea typeface="+mj-ea"/>
              <a:cs typeface="+mj-cs"/>
            </a:endParaRPr>
          </a:p>
          <a:p>
            <a:pPr lvl="0" algn="ctr" defTabSz="914400" rtl="0" eaLnBrk="1" latinLnBrk="0" hangingPunct="1">
              <a:spcBef>
                <a:spcPct val="0"/>
              </a:spcBef>
              <a:buNone/>
            </a:pPr>
            <a:endParaRPr lang="en-US" sz="1400" kern="1200" dirty="0" smtClean="0">
              <a:ln>
                <a:solidFill>
                  <a:srgbClr val="FFFF00"/>
                </a:solidFill>
              </a:ln>
              <a:solidFill>
                <a:srgbClr val="FFFF00"/>
              </a:solidFill>
              <a:latin typeface="+mj-lt"/>
              <a:ea typeface="+mj-ea"/>
              <a:cs typeface="+mj-cs"/>
            </a:endParaRPr>
          </a:p>
          <a:p>
            <a:pPr lvl="0" algn="ctr" defTabSz="914400" rtl="0" eaLnBrk="1" latinLnBrk="0" hangingPunct="1">
              <a:spcBef>
                <a:spcPct val="0"/>
              </a:spcBef>
              <a:buNone/>
            </a:pPr>
            <a:endParaRPr lang="en-US" sz="1400" kern="1200" dirty="0" smtClean="0">
              <a:ln>
                <a:solidFill>
                  <a:srgbClr val="FFFF00"/>
                </a:solidFill>
              </a:ln>
              <a:solidFill>
                <a:srgbClr val="FFFF00"/>
              </a:solidFill>
              <a:latin typeface="+mj-lt"/>
              <a:ea typeface="+mj-ea"/>
              <a:cs typeface="+mj-cs"/>
            </a:endParaRPr>
          </a:p>
          <a:p>
            <a:pPr lvl="6">
              <a:spcBef>
                <a:spcPct val="0"/>
              </a:spcBef>
              <a:buFont typeface="Wingdings" panose="05000000000000000000" pitchFamily="2" charset="2"/>
              <a:buChar char="ü"/>
            </a:pPr>
            <a:endParaRPr lang="en-US" sz="4400" kern="1200" dirty="0" smtClean="0">
              <a:ln>
                <a:solidFill>
                  <a:srgbClr val="FFFF00"/>
                </a:solidFill>
              </a:ln>
              <a:solidFill>
                <a:srgbClr val="FFFF00"/>
              </a:solidFill>
              <a:latin typeface="+mj-lt"/>
              <a:ea typeface="+mj-ea"/>
              <a:cs typeface="+mj-cs"/>
            </a:endParaRPr>
          </a:p>
        </p:txBody>
      </p:sp>
      <p:cxnSp>
        <p:nvCxnSpPr>
          <p:cNvPr id="4" name="Straight Connector 3"/>
          <p:cNvCxnSpPr/>
          <p:nvPr/>
        </p:nvCxnSpPr>
        <p:spPr>
          <a:xfrm>
            <a:off x="0" y="12954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243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763000" cy="1371600"/>
          </a:xfrm>
        </p:spPr>
        <p:txBody>
          <a:bodyPr anchor="ctr">
            <a:normAutofit fontScale="90000"/>
          </a:bodyPr>
          <a:lstStyle/>
          <a:p>
            <a:r>
              <a:rPr lang="en-US" dirty="0" smtClean="0"/>
              <a:t>MAINTENANCE &amp; OPERATIONS</a:t>
            </a:r>
            <a:br>
              <a:rPr lang="en-US" dirty="0" smtClean="0"/>
            </a:br>
            <a:r>
              <a:rPr lang="en-US" dirty="0" smtClean="0"/>
              <a:t>UTILITIES</a:t>
            </a:r>
            <a:endParaRPr lang="en-US" dirty="0"/>
          </a:p>
        </p:txBody>
      </p:sp>
      <p:cxnSp>
        <p:nvCxnSpPr>
          <p:cNvPr id="3" name="Straight Connector 2"/>
          <p:cNvCxnSpPr/>
          <p:nvPr/>
        </p:nvCxnSpPr>
        <p:spPr>
          <a:xfrm>
            <a:off x="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4"/>
          <p:cNvSpPr txBox="1">
            <a:spLocks noChangeArrowheads="1"/>
          </p:cNvSpPr>
          <p:nvPr/>
        </p:nvSpPr>
        <p:spPr>
          <a:xfrm>
            <a:off x="4800600" y="1828800"/>
            <a:ext cx="40386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en-US" sz="2400" b="1" dirty="0" smtClean="0">
                <a:solidFill>
                  <a:srgbClr val="FFFF00"/>
                </a:solidFill>
              </a:rPr>
              <a:t>SUPERVISOR:</a:t>
            </a:r>
            <a:endParaRPr lang="en-US" sz="1000" b="1" dirty="0">
              <a:solidFill>
                <a:srgbClr val="FFFF00"/>
              </a:solidFill>
            </a:endParaRPr>
          </a:p>
          <a:p>
            <a:pPr marL="0" indent="0">
              <a:lnSpc>
                <a:spcPct val="90000"/>
              </a:lnSpc>
              <a:buNone/>
              <a:defRPr/>
            </a:pPr>
            <a:r>
              <a:rPr lang="en-US" sz="2400" b="1" dirty="0" smtClean="0"/>
              <a:t>Candy Malone</a:t>
            </a:r>
            <a:endParaRPr lang="en-US" sz="2400" b="1" dirty="0"/>
          </a:p>
          <a:p>
            <a:pPr marL="0" indent="0">
              <a:lnSpc>
                <a:spcPct val="90000"/>
              </a:lnSpc>
              <a:buNone/>
              <a:defRPr/>
            </a:pPr>
            <a:r>
              <a:rPr lang="en-US" sz="2400" b="1" dirty="0" smtClean="0"/>
              <a:t>Asset Inventory Supervisor</a:t>
            </a:r>
            <a:endParaRPr lang="en-US" sz="3600" b="1" dirty="0">
              <a:solidFill>
                <a:schemeClr val="bg1"/>
              </a:solidFill>
            </a:endParaRPr>
          </a:p>
          <a:p>
            <a:pPr marL="0" indent="0">
              <a:lnSpc>
                <a:spcPct val="90000"/>
              </a:lnSpc>
              <a:buNone/>
              <a:defRPr/>
            </a:pPr>
            <a:endParaRPr lang="en-US" sz="3600" b="1" dirty="0">
              <a:solidFill>
                <a:schemeClr val="bg1"/>
              </a:solidFill>
            </a:endParaRPr>
          </a:p>
          <a:p>
            <a:pPr marL="0" indent="0">
              <a:lnSpc>
                <a:spcPct val="90000"/>
              </a:lnSpc>
              <a:buNone/>
              <a:defRPr/>
            </a:pPr>
            <a:r>
              <a:rPr lang="en-US" sz="2400" b="1" dirty="0">
                <a:solidFill>
                  <a:srgbClr val="FFFF00"/>
                </a:solidFill>
              </a:rPr>
              <a:t>BUILDING:  </a:t>
            </a:r>
            <a:r>
              <a:rPr lang="en-US" sz="2400" b="1" dirty="0"/>
              <a:t>Lee Hall</a:t>
            </a:r>
          </a:p>
          <a:p>
            <a:pPr marL="0" indent="0">
              <a:lnSpc>
                <a:spcPct val="90000"/>
              </a:lnSpc>
              <a:buNone/>
              <a:defRPr/>
            </a:pPr>
            <a:r>
              <a:rPr lang="en-US" sz="2400" b="1" dirty="0">
                <a:solidFill>
                  <a:srgbClr val="FFFF00"/>
                </a:solidFill>
              </a:rPr>
              <a:t>LOCATION:   </a:t>
            </a:r>
            <a:r>
              <a:rPr lang="en-US" sz="2400" b="1" dirty="0"/>
              <a:t>Centennial Road</a:t>
            </a:r>
            <a:r>
              <a:rPr lang="en-US" sz="2400" b="1" dirty="0">
                <a:solidFill>
                  <a:srgbClr val="FFFF00"/>
                </a:solidFill>
              </a:rPr>
              <a:t>                                                         </a:t>
            </a:r>
          </a:p>
          <a:p>
            <a:pPr marL="0" indent="0">
              <a:lnSpc>
                <a:spcPct val="90000"/>
              </a:lnSpc>
              <a:buNone/>
              <a:defRPr/>
            </a:pPr>
            <a:endParaRPr lang="en-US" sz="2400" b="1" dirty="0">
              <a:solidFill>
                <a:srgbClr val="FFFF00"/>
              </a:solidFill>
            </a:endParaRPr>
          </a:p>
          <a:p>
            <a:pPr marL="0" indent="0">
              <a:lnSpc>
                <a:spcPct val="90000"/>
              </a:lnSpc>
              <a:buNone/>
              <a:defRPr/>
            </a:pPr>
            <a:r>
              <a:rPr lang="en-US" sz="2400" b="1" dirty="0">
                <a:solidFill>
                  <a:srgbClr val="FFFF00"/>
                </a:solidFill>
              </a:rPr>
              <a:t>PARKING LOT #:   </a:t>
            </a:r>
            <a:r>
              <a:rPr lang="en-US" sz="2400" b="1" dirty="0" smtClean="0"/>
              <a:t>E-23</a:t>
            </a:r>
            <a:r>
              <a:rPr lang="en-US" sz="2400" b="1" dirty="0" smtClean="0">
                <a:solidFill>
                  <a:srgbClr val="FFFF00"/>
                </a:solidFill>
              </a:rPr>
              <a:t> </a:t>
            </a:r>
            <a:endParaRPr lang="en-US" sz="2400" b="1" dirty="0">
              <a:solidFill>
                <a:srgbClr val="FFFF00"/>
              </a:solidFill>
            </a:endParaRPr>
          </a:p>
          <a:p>
            <a:pPr marL="0" indent="0">
              <a:lnSpc>
                <a:spcPct val="90000"/>
              </a:lnSpc>
              <a:buNone/>
              <a:defRPr/>
            </a:pPr>
            <a:endParaRPr lang="en-US" sz="2400" b="1" dirty="0"/>
          </a:p>
        </p:txBody>
      </p:sp>
      <p:pic>
        <p:nvPicPr>
          <p:cNvPr id="8" name="Picture 9" descr="000_17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2057400"/>
            <a:ext cx="4038600" cy="2755900"/>
          </a:xfrm>
          <a:prstGeom prst="rect">
            <a:avLst/>
          </a:prstGeom>
          <a:noFill/>
          <a:ln w="57150" cmpd="thickThin">
            <a:solidFill>
              <a:srgbClr val="FFFF00"/>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2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763000" cy="1371600"/>
          </a:xfrm>
        </p:spPr>
        <p:txBody>
          <a:bodyPr anchor="ctr">
            <a:normAutofit fontScale="90000"/>
          </a:bodyPr>
          <a:lstStyle/>
          <a:p>
            <a:r>
              <a:rPr lang="en-US" dirty="0" smtClean="0"/>
              <a:t>MAINTENANCE &amp; OPERATIONS</a:t>
            </a:r>
            <a:br>
              <a:rPr lang="en-US" dirty="0" smtClean="0"/>
            </a:br>
            <a:r>
              <a:rPr lang="en-US" dirty="0" smtClean="0"/>
              <a:t>GROUNDS</a:t>
            </a:r>
            <a:endParaRPr lang="en-US" dirty="0"/>
          </a:p>
        </p:txBody>
      </p:sp>
      <p:cxnSp>
        <p:nvCxnSpPr>
          <p:cNvPr id="3" name="Straight Connector 2"/>
          <p:cNvCxnSpPr/>
          <p:nvPr/>
        </p:nvCxnSpPr>
        <p:spPr>
          <a:xfrm>
            <a:off x="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4"/>
          <p:cNvSpPr txBox="1">
            <a:spLocks noChangeArrowheads="1"/>
          </p:cNvSpPr>
          <p:nvPr/>
        </p:nvSpPr>
        <p:spPr>
          <a:xfrm>
            <a:off x="4800600" y="1828800"/>
            <a:ext cx="40386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en-US" sz="2400" b="1" dirty="0" smtClean="0">
                <a:solidFill>
                  <a:srgbClr val="FFFF00"/>
                </a:solidFill>
              </a:rPr>
              <a:t>SUPERVISOR:</a:t>
            </a:r>
            <a:endParaRPr lang="en-US" sz="1000" b="1" dirty="0">
              <a:solidFill>
                <a:srgbClr val="FFFF00"/>
              </a:solidFill>
            </a:endParaRPr>
          </a:p>
          <a:p>
            <a:pPr marL="0" indent="0">
              <a:lnSpc>
                <a:spcPct val="90000"/>
              </a:lnSpc>
              <a:buNone/>
              <a:defRPr/>
            </a:pPr>
            <a:r>
              <a:rPr lang="en-US" sz="2400" b="1" dirty="0" smtClean="0"/>
              <a:t>Ron Randall</a:t>
            </a:r>
            <a:endParaRPr lang="en-US" sz="2400" b="1" dirty="0"/>
          </a:p>
          <a:p>
            <a:pPr marL="0" indent="0">
              <a:lnSpc>
                <a:spcPct val="90000"/>
              </a:lnSpc>
              <a:buNone/>
              <a:defRPr/>
            </a:pPr>
            <a:r>
              <a:rPr lang="en-US" sz="2400" b="1" dirty="0" smtClean="0"/>
              <a:t>Grounds Supervisor</a:t>
            </a:r>
            <a:endParaRPr lang="en-US" sz="3600" b="1" dirty="0">
              <a:solidFill>
                <a:schemeClr val="bg1"/>
              </a:solidFill>
            </a:endParaRPr>
          </a:p>
          <a:p>
            <a:pPr marL="0" indent="0">
              <a:lnSpc>
                <a:spcPct val="90000"/>
              </a:lnSpc>
              <a:buNone/>
              <a:defRPr/>
            </a:pPr>
            <a:endParaRPr lang="en-US" sz="3600" b="1" dirty="0">
              <a:solidFill>
                <a:schemeClr val="bg1"/>
              </a:solidFill>
            </a:endParaRPr>
          </a:p>
          <a:p>
            <a:pPr marL="0" indent="0">
              <a:lnSpc>
                <a:spcPct val="90000"/>
              </a:lnSpc>
              <a:buNone/>
              <a:defRPr/>
            </a:pPr>
            <a:r>
              <a:rPr lang="en-US" sz="2400" b="1" dirty="0">
                <a:solidFill>
                  <a:srgbClr val="FFFF00"/>
                </a:solidFill>
              </a:rPr>
              <a:t>BUILDING:  </a:t>
            </a:r>
            <a:r>
              <a:rPr lang="en-US" sz="2400" b="1" dirty="0" smtClean="0"/>
              <a:t>Maintenance #12</a:t>
            </a:r>
            <a:endParaRPr lang="en-US" sz="2400" b="1" dirty="0"/>
          </a:p>
          <a:p>
            <a:pPr marL="0" indent="0">
              <a:lnSpc>
                <a:spcPct val="90000"/>
              </a:lnSpc>
              <a:buNone/>
              <a:defRPr/>
            </a:pPr>
            <a:r>
              <a:rPr lang="en-US" sz="2400" b="1" dirty="0">
                <a:solidFill>
                  <a:srgbClr val="FFFF00"/>
                </a:solidFill>
              </a:rPr>
              <a:t>LOCATION:   </a:t>
            </a:r>
            <a:r>
              <a:rPr lang="en-US" sz="2400" b="1" dirty="0" smtClean="0"/>
              <a:t>Johnson Road</a:t>
            </a:r>
            <a:endParaRPr lang="en-US" sz="2400" b="1" dirty="0">
              <a:solidFill>
                <a:srgbClr val="FFFF00"/>
              </a:solidFill>
            </a:endParaRPr>
          </a:p>
          <a:p>
            <a:pPr marL="0" indent="0">
              <a:lnSpc>
                <a:spcPct val="90000"/>
              </a:lnSpc>
              <a:buNone/>
              <a:defRPr/>
            </a:pPr>
            <a:endParaRPr lang="en-US" sz="2400" b="1" dirty="0">
              <a:solidFill>
                <a:srgbClr val="FFFF00"/>
              </a:solidFill>
            </a:endParaRPr>
          </a:p>
          <a:p>
            <a:pPr marL="0" indent="0">
              <a:lnSpc>
                <a:spcPct val="90000"/>
              </a:lnSpc>
              <a:buNone/>
              <a:defRPr/>
            </a:pPr>
            <a:r>
              <a:rPr lang="en-US" sz="2400" b="1" dirty="0">
                <a:solidFill>
                  <a:srgbClr val="FFFF00"/>
                </a:solidFill>
              </a:rPr>
              <a:t>PARKING LOT #:   </a:t>
            </a:r>
            <a:r>
              <a:rPr lang="en-US" sz="2400" b="1" dirty="0" smtClean="0"/>
              <a:t>E-5</a:t>
            </a:r>
            <a:r>
              <a:rPr lang="en-US" sz="2400" b="1" dirty="0" smtClean="0">
                <a:solidFill>
                  <a:srgbClr val="FFFF00"/>
                </a:solidFill>
              </a:rPr>
              <a:t> </a:t>
            </a:r>
            <a:endParaRPr lang="en-US" sz="2400" b="1" dirty="0">
              <a:solidFill>
                <a:srgbClr val="FFFF00"/>
              </a:solidFill>
            </a:endParaRPr>
          </a:p>
          <a:p>
            <a:pPr marL="0" indent="0">
              <a:lnSpc>
                <a:spcPct val="90000"/>
              </a:lnSpc>
              <a:buNone/>
              <a:defRPr/>
            </a:pPr>
            <a:endParaRPr lang="en-US" sz="2400" b="1" dirty="0"/>
          </a:p>
        </p:txBody>
      </p:sp>
      <p:pic>
        <p:nvPicPr>
          <p:cNvPr id="7" name="Picture 7" descr="000_17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3700" y="2133600"/>
            <a:ext cx="4038600" cy="2984500"/>
          </a:xfrm>
          <a:prstGeom prst="rect">
            <a:avLst/>
          </a:prstGeom>
          <a:noFill/>
          <a:ln w="57150" cmpd="thickThin">
            <a:solidFill>
              <a:srgbClr val="FFFF00"/>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2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763000" cy="1371600"/>
          </a:xfrm>
        </p:spPr>
        <p:txBody>
          <a:bodyPr anchor="ctr">
            <a:normAutofit fontScale="90000"/>
          </a:bodyPr>
          <a:lstStyle/>
          <a:p>
            <a:r>
              <a:rPr lang="en-US" dirty="0" smtClean="0"/>
              <a:t>MAINTENANCE &amp; OPERATIONS</a:t>
            </a:r>
            <a:br>
              <a:rPr lang="en-US" dirty="0" smtClean="0"/>
            </a:br>
            <a:r>
              <a:rPr lang="en-US" dirty="0" smtClean="0"/>
              <a:t>ACADEMIC CUSTODIAL</a:t>
            </a:r>
            <a:endParaRPr lang="en-US" dirty="0"/>
          </a:p>
        </p:txBody>
      </p:sp>
      <p:cxnSp>
        <p:nvCxnSpPr>
          <p:cNvPr id="3" name="Straight Connector 2"/>
          <p:cNvCxnSpPr/>
          <p:nvPr/>
        </p:nvCxnSpPr>
        <p:spPr>
          <a:xfrm>
            <a:off x="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4"/>
          <p:cNvSpPr txBox="1">
            <a:spLocks noChangeArrowheads="1"/>
          </p:cNvSpPr>
          <p:nvPr/>
        </p:nvSpPr>
        <p:spPr>
          <a:xfrm>
            <a:off x="4800600" y="1828800"/>
            <a:ext cx="41910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en-US" sz="2400" b="1" dirty="0" smtClean="0">
                <a:solidFill>
                  <a:srgbClr val="FFFF00"/>
                </a:solidFill>
              </a:rPr>
              <a:t>SUPERVISOR:</a:t>
            </a:r>
            <a:endParaRPr lang="en-US" sz="1000" b="1" dirty="0">
              <a:solidFill>
                <a:srgbClr val="FFFF00"/>
              </a:solidFill>
            </a:endParaRPr>
          </a:p>
          <a:p>
            <a:pPr marL="0" indent="0">
              <a:lnSpc>
                <a:spcPct val="90000"/>
              </a:lnSpc>
              <a:buNone/>
              <a:defRPr/>
            </a:pPr>
            <a:r>
              <a:rPr lang="en-US" sz="2400" b="1" dirty="0" smtClean="0"/>
              <a:t>Lori Cook</a:t>
            </a:r>
            <a:endParaRPr lang="en-US" sz="2400" b="1" dirty="0"/>
          </a:p>
          <a:p>
            <a:pPr marL="0" indent="0">
              <a:lnSpc>
                <a:spcPct val="90000"/>
              </a:lnSpc>
              <a:buNone/>
              <a:defRPr/>
            </a:pPr>
            <a:r>
              <a:rPr lang="en-US" sz="2400" b="1" dirty="0" smtClean="0"/>
              <a:t>Academic Custodial Supervisor</a:t>
            </a:r>
            <a:endParaRPr lang="en-US" sz="3600" b="1" dirty="0">
              <a:solidFill>
                <a:schemeClr val="bg1"/>
              </a:solidFill>
            </a:endParaRPr>
          </a:p>
          <a:p>
            <a:pPr marL="0" indent="0">
              <a:lnSpc>
                <a:spcPct val="90000"/>
              </a:lnSpc>
              <a:buNone/>
              <a:defRPr/>
            </a:pPr>
            <a:endParaRPr lang="en-US" sz="3600" b="1" dirty="0">
              <a:solidFill>
                <a:schemeClr val="bg1"/>
              </a:solidFill>
            </a:endParaRPr>
          </a:p>
          <a:p>
            <a:pPr marL="0" indent="0">
              <a:lnSpc>
                <a:spcPct val="90000"/>
              </a:lnSpc>
              <a:buNone/>
              <a:defRPr/>
            </a:pPr>
            <a:r>
              <a:rPr lang="en-US" sz="2400" b="1" dirty="0">
                <a:solidFill>
                  <a:srgbClr val="FFFF00"/>
                </a:solidFill>
              </a:rPr>
              <a:t>BUILDING:  </a:t>
            </a:r>
            <a:r>
              <a:rPr lang="en-US" sz="2400" b="1" dirty="0" smtClean="0"/>
              <a:t>Various</a:t>
            </a:r>
            <a:endParaRPr lang="en-US" sz="2400" b="1" dirty="0"/>
          </a:p>
          <a:p>
            <a:pPr marL="0" indent="0">
              <a:lnSpc>
                <a:spcPct val="90000"/>
              </a:lnSpc>
              <a:buNone/>
              <a:defRPr/>
            </a:pPr>
            <a:r>
              <a:rPr lang="en-US" sz="2400" b="1" dirty="0">
                <a:solidFill>
                  <a:srgbClr val="FFFF00"/>
                </a:solidFill>
              </a:rPr>
              <a:t>LOCATION:   </a:t>
            </a:r>
            <a:r>
              <a:rPr lang="en-US" sz="2400" b="1" dirty="0" smtClean="0"/>
              <a:t>Various</a:t>
            </a:r>
            <a:endParaRPr lang="en-US" sz="2400" b="1" dirty="0">
              <a:solidFill>
                <a:srgbClr val="FFFF00"/>
              </a:solidFill>
            </a:endParaRPr>
          </a:p>
          <a:p>
            <a:pPr marL="0" indent="0">
              <a:lnSpc>
                <a:spcPct val="90000"/>
              </a:lnSpc>
              <a:buNone/>
              <a:defRPr/>
            </a:pPr>
            <a:endParaRPr lang="en-US" sz="2400" b="1" dirty="0">
              <a:solidFill>
                <a:srgbClr val="FFFF00"/>
              </a:solidFill>
            </a:endParaRPr>
          </a:p>
          <a:p>
            <a:pPr marL="0" indent="0">
              <a:lnSpc>
                <a:spcPct val="90000"/>
              </a:lnSpc>
              <a:buNone/>
              <a:defRPr/>
            </a:pPr>
            <a:r>
              <a:rPr lang="en-US" sz="2400" b="1" dirty="0">
                <a:solidFill>
                  <a:srgbClr val="FFFF00"/>
                </a:solidFill>
              </a:rPr>
              <a:t>PARKING LOT #:   </a:t>
            </a:r>
            <a:r>
              <a:rPr lang="en-US" sz="2400" b="1" dirty="0" smtClean="0"/>
              <a:t>Various</a:t>
            </a:r>
            <a:r>
              <a:rPr lang="en-US" sz="2400" b="1" dirty="0" smtClean="0">
                <a:solidFill>
                  <a:srgbClr val="FFFF00"/>
                </a:solidFill>
              </a:rPr>
              <a:t> </a:t>
            </a:r>
            <a:endParaRPr lang="en-US" sz="2400" b="1" dirty="0">
              <a:solidFill>
                <a:srgbClr val="FFFF00"/>
              </a:solidFill>
            </a:endParaRPr>
          </a:p>
          <a:p>
            <a:pPr marL="0" indent="0">
              <a:lnSpc>
                <a:spcPct val="90000"/>
              </a:lnSpc>
              <a:buNone/>
              <a:defRPr/>
            </a:pPr>
            <a:endParaRPr lang="en-US" sz="2400" b="1" dirty="0"/>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393700" y="1981200"/>
            <a:ext cx="4038600" cy="2819400"/>
          </a:xfrm>
          <a:prstGeom prst="rect">
            <a:avLst/>
          </a:prstGeom>
          <a:noFill/>
          <a:ln w="57150" cmpd="thickThin">
            <a:solidFill>
              <a:srgbClr val="FFFF00"/>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2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763000" cy="1371600"/>
          </a:xfrm>
        </p:spPr>
        <p:txBody>
          <a:bodyPr anchor="ctr">
            <a:normAutofit fontScale="90000"/>
          </a:bodyPr>
          <a:lstStyle/>
          <a:p>
            <a:r>
              <a:rPr lang="en-US" dirty="0" smtClean="0"/>
              <a:t>MAINTENANCE &amp; OPERATIONS</a:t>
            </a:r>
            <a:br>
              <a:rPr lang="en-US" dirty="0" smtClean="0"/>
            </a:br>
            <a:r>
              <a:rPr lang="en-US" dirty="0" smtClean="0"/>
              <a:t>HOUSING CUSTODIAL</a:t>
            </a:r>
            <a:endParaRPr lang="en-US" dirty="0"/>
          </a:p>
        </p:txBody>
      </p:sp>
      <p:cxnSp>
        <p:nvCxnSpPr>
          <p:cNvPr id="3" name="Straight Connector 2"/>
          <p:cNvCxnSpPr/>
          <p:nvPr/>
        </p:nvCxnSpPr>
        <p:spPr>
          <a:xfrm>
            <a:off x="0" y="1524000"/>
            <a:ext cx="9144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ectangle 4"/>
          <p:cNvSpPr txBox="1">
            <a:spLocks noChangeArrowheads="1"/>
          </p:cNvSpPr>
          <p:nvPr/>
        </p:nvSpPr>
        <p:spPr>
          <a:xfrm>
            <a:off x="4800600" y="1828800"/>
            <a:ext cx="41910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r>
              <a:rPr lang="en-US" sz="2400" b="1" dirty="0" smtClean="0">
                <a:solidFill>
                  <a:srgbClr val="FFFF00"/>
                </a:solidFill>
              </a:rPr>
              <a:t>SUPERVISOR:</a:t>
            </a:r>
            <a:endParaRPr lang="en-US" sz="1000" b="1" dirty="0">
              <a:solidFill>
                <a:srgbClr val="FFFF00"/>
              </a:solidFill>
            </a:endParaRPr>
          </a:p>
          <a:p>
            <a:pPr marL="0" indent="0">
              <a:lnSpc>
                <a:spcPct val="90000"/>
              </a:lnSpc>
              <a:buNone/>
              <a:defRPr/>
            </a:pPr>
            <a:r>
              <a:rPr lang="en-US" sz="2400" b="1" dirty="0" smtClean="0"/>
              <a:t>Aaron Johnson</a:t>
            </a:r>
            <a:endParaRPr lang="en-US" sz="2400" b="1" dirty="0"/>
          </a:p>
          <a:p>
            <a:pPr marL="0" indent="0">
              <a:lnSpc>
                <a:spcPct val="90000"/>
              </a:lnSpc>
              <a:buNone/>
              <a:defRPr/>
            </a:pPr>
            <a:r>
              <a:rPr lang="en-US" sz="2400" b="1" dirty="0" smtClean="0"/>
              <a:t>Housing Custodial Supervisor</a:t>
            </a:r>
            <a:endParaRPr lang="en-US" sz="3600" b="1" dirty="0">
              <a:solidFill>
                <a:schemeClr val="bg1"/>
              </a:solidFill>
            </a:endParaRPr>
          </a:p>
          <a:p>
            <a:pPr marL="0" indent="0">
              <a:lnSpc>
                <a:spcPct val="90000"/>
              </a:lnSpc>
              <a:buNone/>
              <a:defRPr/>
            </a:pPr>
            <a:endParaRPr lang="en-US" sz="3600" b="1" dirty="0">
              <a:solidFill>
                <a:schemeClr val="bg1"/>
              </a:solidFill>
            </a:endParaRPr>
          </a:p>
          <a:p>
            <a:pPr marL="0" indent="0">
              <a:lnSpc>
                <a:spcPct val="90000"/>
              </a:lnSpc>
              <a:buNone/>
              <a:defRPr/>
            </a:pPr>
            <a:r>
              <a:rPr lang="en-US" sz="2400" b="1" dirty="0">
                <a:solidFill>
                  <a:srgbClr val="FFFF00"/>
                </a:solidFill>
              </a:rPr>
              <a:t>BUILDING:  </a:t>
            </a:r>
            <a:r>
              <a:rPr lang="en-US" sz="2400" b="1" dirty="0" smtClean="0"/>
              <a:t>Various</a:t>
            </a:r>
            <a:endParaRPr lang="en-US" sz="2400" b="1" dirty="0"/>
          </a:p>
          <a:p>
            <a:pPr marL="0" indent="0">
              <a:lnSpc>
                <a:spcPct val="90000"/>
              </a:lnSpc>
              <a:buNone/>
              <a:defRPr/>
            </a:pPr>
            <a:r>
              <a:rPr lang="en-US" sz="2400" b="1" dirty="0">
                <a:solidFill>
                  <a:srgbClr val="FFFF00"/>
                </a:solidFill>
              </a:rPr>
              <a:t>LOCATION:   </a:t>
            </a:r>
            <a:r>
              <a:rPr lang="en-US" sz="2400" b="1" dirty="0" smtClean="0"/>
              <a:t>Various</a:t>
            </a:r>
            <a:endParaRPr lang="en-US" sz="2400" b="1" dirty="0">
              <a:solidFill>
                <a:srgbClr val="FFFF00"/>
              </a:solidFill>
            </a:endParaRPr>
          </a:p>
          <a:p>
            <a:pPr marL="0" indent="0">
              <a:lnSpc>
                <a:spcPct val="90000"/>
              </a:lnSpc>
              <a:buNone/>
              <a:defRPr/>
            </a:pPr>
            <a:endParaRPr lang="en-US" sz="2400" b="1" dirty="0">
              <a:solidFill>
                <a:srgbClr val="FFFF00"/>
              </a:solidFill>
            </a:endParaRPr>
          </a:p>
          <a:p>
            <a:pPr marL="0" indent="0">
              <a:lnSpc>
                <a:spcPct val="90000"/>
              </a:lnSpc>
              <a:buNone/>
              <a:defRPr/>
            </a:pPr>
            <a:r>
              <a:rPr lang="en-US" sz="2400" b="1" dirty="0">
                <a:solidFill>
                  <a:srgbClr val="FFFF00"/>
                </a:solidFill>
              </a:rPr>
              <a:t>PARKING LOT #:   </a:t>
            </a:r>
            <a:r>
              <a:rPr lang="en-US" sz="2400" b="1" dirty="0" smtClean="0"/>
              <a:t>Various</a:t>
            </a:r>
            <a:r>
              <a:rPr lang="en-US" sz="2400" b="1" dirty="0" smtClean="0">
                <a:solidFill>
                  <a:srgbClr val="FFFF00"/>
                </a:solidFill>
              </a:rPr>
              <a:t> </a:t>
            </a:r>
            <a:endParaRPr lang="en-US" sz="2400" b="1" dirty="0">
              <a:solidFill>
                <a:srgbClr val="FFFF00"/>
              </a:solidFill>
            </a:endParaRPr>
          </a:p>
          <a:p>
            <a:pPr marL="0" indent="0">
              <a:lnSpc>
                <a:spcPct val="90000"/>
              </a:lnSpc>
              <a:buNone/>
              <a:defRPr/>
            </a:pPr>
            <a:endParaRPr lang="en-US" sz="2400" b="1" dirty="0"/>
          </a:p>
        </p:txBody>
      </p:sp>
      <p:pic>
        <p:nvPicPr>
          <p:cNvPr id="7" name="Picture 6" descr="000_17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0" y="1968500"/>
            <a:ext cx="4038600" cy="3028950"/>
          </a:xfrm>
          <a:prstGeom prst="rect">
            <a:avLst/>
          </a:prstGeom>
          <a:noFill/>
          <a:ln w="57150" cmpd="thickThin">
            <a:solidFill>
              <a:srgbClr val="FFFF00"/>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775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2438400"/>
          </a:xfrm>
        </p:spPr>
        <p:txBody>
          <a:bodyPr/>
          <a:lstStyle/>
          <a:p>
            <a:r>
              <a:rPr lang="en-US" dirty="0" smtClean="0"/>
              <a:t>I-9 Form</a:t>
            </a:r>
            <a:br>
              <a:rPr lang="en-US" dirty="0" smtClean="0"/>
            </a:br>
            <a:r>
              <a:rPr lang="en-US" dirty="0" smtClean="0"/>
              <a:t>(Proof of Citizenship)</a:t>
            </a:r>
            <a:endParaRPr lang="en-US" dirty="0"/>
          </a:p>
        </p:txBody>
      </p:sp>
    </p:spTree>
    <p:extLst>
      <p:ext uri="{BB962C8B-B14F-4D97-AF65-F5344CB8AC3E}">
        <p14:creationId xmlns:p14="http://schemas.microsoft.com/office/powerpoint/2010/main" val="1231112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2963" t="14304" r="67593" b="5356"/>
          <a:stretch/>
        </p:blipFill>
        <p:spPr>
          <a:xfrm>
            <a:off x="1981200" y="152400"/>
            <a:ext cx="5257800" cy="6591869"/>
          </a:xfrm>
          <a:prstGeom prst="rect">
            <a:avLst/>
          </a:prstGeom>
        </p:spPr>
      </p:pic>
    </p:spTree>
    <p:extLst>
      <p:ext uri="{BB962C8B-B14F-4D97-AF65-F5344CB8AC3E}">
        <p14:creationId xmlns:p14="http://schemas.microsoft.com/office/powerpoint/2010/main" val="26968608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048" t="13556" r="67532" b="4667"/>
          <a:stretch/>
        </p:blipFill>
        <p:spPr>
          <a:xfrm>
            <a:off x="1967948" y="76200"/>
            <a:ext cx="5208104" cy="6654799"/>
          </a:xfrm>
          <a:prstGeom prst="rect">
            <a:avLst/>
          </a:prstGeom>
        </p:spPr>
      </p:pic>
    </p:spTree>
    <p:extLst>
      <p:ext uri="{BB962C8B-B14F-4D97-AF65-F5344CB8AC3E}">
        <p14:creationId xmlns:p14="http://schemas.microsoft.com/office/powerpoint/2010/main" val="417894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2677" t="14222" r="67363" b="5241"/>
          <a:stretch/>
        </p:blipFill>
        <p:spPr>
          <a:xfrm>
            <a:off x="1879488" y="112284"/>
            <a:ext cx="5385023" cy="6593316"/>
          </a:xfrm>
          <a:prstGeom prst="rect">
            <a:avLst/>
          </a:prstGeom>
        </p:spPr>
      </p:pic>
    </p:spTree>
    <p:extLst>
      <p:ext uri="{BB962C8B-B14F-4D97-AF65-F5344CB8AC3E}">
        <p14:creationId xmlns:p14="http://schemas.microsoft.com/office/powerpoint/2010/main" val="2689646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2438400"/>
          </a:xfrm>
        </p:spPr>
        <p:txBody>
          <a:bodyPr/>
          <a:lstStyle/>
          <a:p>
            <a:r>
              <a:rPr lang="en-US" dirty="0" smtClean="0"/>
              <a:t>W-4 Form</a:t>
            </a:r>
            <a:br>
              <a:rPr lang="en-US" dirty="0" smtClean="0"/>
            </a:br>
            <a:r>
              <a:rPr lang="en-US" dirty="0" smtClean="0"/>
              <a:t>(Tax Withholding)</a:t>
            </a:r>
            <a:endParaRPr lang="en-US" dirty="0"/>
          </a:p>
        </p:txBody>
      </p:sp>
    </p:spTree>
    <p:extLst>
      <p:ext uri="{BB962C8B-B14F-4D97-AF65-F5344CB8AC3E}">
        <p14:creationId xmlns:p14="http://schemas.microsoft.com/office/powerpoint/2010/main" val="3096248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1548</TotalTime>
  <Words>813</Words>
  <Application>Microsoft Office PowerPoint</Application>
  <PresentationFormat>Letter Paper (8.5x11 in)</PresentationFormat>
  <Paragraphs>255</Paragraphs>
  <Slides>43</Slides>
  <Notes>36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WELCOME TO  FACILITIES SERVICES </vt:lpstr>
      <vt:lpstr>WHO’s WHO in FACILITIES SERVICES</vt:lpstr>
      <vt:lpstr>GUESTS</vt:lpstr>
      <vt:lpstr> PAYROLL </vt:lpstr>
      <vt:lpstr>I-9 Form (Proof of Citizenship)</vt:lpstr>
      <vt:lpstr>PowerPoint Presentation</vt:lpstr>
      <vt:lpstr>PowerPoint Presentation</vt:lpstr>
      <vt:lpstr>PowerPoint Presentation</vt:lpstr>
      <vt:lpstr>W-4 Form (Tax Withholding)</vt:lpstr>
      <vt:lpstr>PowerPoint Presentation</vt:lpstr>
      <vt:lpstr>IT-2104 (Tax Withholding)</vt:lpstr>
      <vt:lpstr>PowerPoint Presentation</vt:lpstr>
      <vt:lpstr>Student Payroll Calendar</vt:lpstr>
      <vt:lpstr>PowerPoint Presentation</vt:lpstr>
      <vt:lpstr>Direct Deposit  Form</vt:lpstr>
      <vt:lpstr>PowerPoint Presentation</vt:lpstr>
      <vt:lpstr>Retirement System  Option</vt:lpstr>
      <vt:lpstr>PowerPoint Presentation</vt:lpstr>
      <vt:lpstr>Temporary Service  Time Sheet</vt:lpstr>
      <vt:lpstr>PowerPoint Presentation</vt:lpstr>
      <vt:lpstr> TITLE IX </vt:lpstr>
      <vt:lpstr>PowerPoint Presentation</vt:lpstr>
      <vt:lpstr> RIGHT TO KNOW </vt:lpstr>
      <vt:lpstr>PARKING</vt:lpstr>
      <vt:lpstr>CARD ACCESS</vt:lpstr>
      <vt:lpstr>FITNESS CENTER MEMBERSHIP</vt:lpstr>
      <vt:lpstr>WAGE RATES</vt:lpstr>
      <vt:lpstr>STUDENT BEHAVORIAL STANDARDS</vt:lpstr>
      <vt:lpstr>STANDARDS CONTINUED…</vt:lpstr>
      <vt:lpstr>EMPLOYMENT NEXT YEAR?</vt:lpstr>
      <vt:lpstr>QUESTIONS?</vt:lpstr>
      <vt:lpstr>WHAT HAPPENS FROM HERE ?</vt:lpstr>
      <vt:lpstr>ENVIRONMENTAL HEALTH &amp; SAFETY</vt:lpstr>
      <vt:lpstr>ENVIRONMENTAL HEALTH &amp; SAFETY</vt:lpstr>
      <vt:lpstr>MAJOR PROJECTS</vt:lpstr>
      <vt:lpstr>MAJOR PROJECTS</vt:lpstr>
      <vt:lpstr>OFFICE of the ASSOCIATE VICE PRESIDENT</vt:lpstr>
      <vt:lpstr>OFFICE of the ASSOCIATE VICE PRESIDENT</vt:lpstr>
      <vt:lpstr>MAINTENANCE &amp; OPERATIONS</vt:lpstr>
      <vt:lpstr>MAINTENANCE &amp; OPERATIONS UTILITIES</vt:lpstr>
      <vt:lpstr>MAINTENANCE &amp; OPERATIONS GROUNDS</vt:lpstr>
      <vt:lpstr>MAINTENANCE &amp; OPERATIONS ACADEMIC CUSTODIAL</vt:lpstr>
      <vt:lpstr>MAINTENANCE &amp; OPERATIONS HOUSING CUSTODIAL</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KayCie</dc:creator>
  <cp:lastModifiedBy>Mitch Fields</cp:lastModifiedBy>
  <cp:revision>150</cp:revision>
  <cp:lastPrinted>2015-05-13T14:31:19Z</cp:lastPrinted>
  <dcterms:created xsi:type="dcterms:W3CDTF">2012-05-04T16:54:13Z</dcterms:created>
  <dcterms:modified xsi:type="dcterms:W3CDTF">2016-05-16T11:27:03Z</dcterms:modified>
</cp:coreProperties>
</file>