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8" r:id="rId3"/>
    <p:sldId id="260" r:id="rId4"/>
  </p:sldIdLst>
  <p:sldSz cx="9144000" cy="6858000" type="screen4x3"/>
  <p:notesSz cx="7010400" cy="92964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rdeborah.davis@oswego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8DD74-10F4-4F2F-A7A6-DCB89EDC735A}" type="doc">
      <dgm:prSet loTypeId="urn:microsoft.com/office/officeart/2005/8/layout/matrix2" loCatId="matrix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3D51B2BF-2C62-43CB-83DD-7CEB4D234422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Organizational meeting </a:t>
          </a:r>
        </a:p>
        <a:p>
          <a:r>
            <a:rPr lang="en-US" b="1" dirty="0" smtClean="0">
              <a:solidFill>
                <a:schemeClr val="bg1"/>
              </a:solidFill>
            </a:rPr>
            <a:t>April 24, 2017 </a:t>
          </a:r>
        </a:p>
        <a:p>
          <a:r>
            <a:rPr lang="en-US" b="1" dirty="0" smtClean="0">
              <a:solidFill>
                <a:schemeClr val="bg1"/>
              </a:solidFill>
            </a:rPr>
            <a:t>Room 228C Hewitt union</a:t>
          </a:r>
          <a:endParaRPr lang="en-US" b="1" dirty="0">
            <a:solidFill>
              <a:schemeClr val="bg1"/>
            </a:solidFill>
          </a:endParaRPr>
        </a:p>
      </dgm:t>
    </dgm:pt>
    <dgm:pt modelId="{8487FFA8-061C-49A8-9FD3-DD63556E08DA}" type="parTrans" cxnId="{B7C87E09-837A-4794-9DAF-162BB128983C}">
      <dgm:prSet/>
      <dgm:spPr/>
      <dgm:t>
        <a:bodyPr/>
        <a:lstStyle/>
        <a:p>
          <a:endParaRPr lang="en-US"/>
        </a:p>
      </dgm:t>
    </dgm:pt>
    <dgm:pt modelId="{4F61F779-201C-4AA3-8DD4-C38F2F2409F4}" type="sibTrans" cxnId="{B7C87E09-837A-4794-9DAF-162BB128983C}">
      <dgm:prSet/>
      <dgm:spPr/>
      <dgm:t>
        <a:bodyPr/>
        <a:lstStyle/>
        <a:p>
          <a:endParaRPr lang="en-US"/>
        </a:p>
      </dgm:t>
    </dgm:pt>
    <dgm:pt modelId="{234D19D6-62CA-40EB-9481-04BD4E0FE4BA}">
      <dgm:prSet phldrT="[Text]"/>
      <dgm:spPr/>
      <dgm:t>
        <a:bodyPr/>
        <a:lstStyle/>
        <a:p>
          <a:r>
            <a:rPr lang="en-US" b="1" i="1" dirty="0" smtClean="0">
              <a:solidFill>
                <a:schemeClr val="bg1"/>
              </a:solidFill>
            </a:rPr>
            <a:t>Field Placement: </a:t>
          </a:r>
          <a:r>
            <a:rPr lang="en-US" dirty="0" smtClean="0">
              <a:solidFill>
                <a:schemeClr val="bg1"/>
              </a:solidFill>
            </a:rPr>
            <a:t>Along with these class sessions, you will spend three weeks at Huntington school in Syracuse. We also have </a:t>
          </a:r>
          <a:r>
            <a:rPr lang="en-US" b="1" dirty="0" smtClean="0">
              <a:solidFill>
                <a:schemeClr val="bg1"/>
              </a:solidFill>
            </a:rPr>
            <a:t>class each week in Huntington</a:t>
          </a:r>
          <a:r>
            <a:rPr lang="en-US" dirty="0" smtClean="0">
              <a:solidFill>
                <a:schemeClr val="bg1"/>
              </a:solidFill>
            </a:rPr>
            <a:t>. </a:t>
          </a:r>
          <a:endParaRPr lang="en-US" dirty="0">
            <a:solidFill>
              <a:schemeClr val="bg1"/>
            </a:solidFill>
          </a:endParaRPr>
        </a:p>
      </dgm:t>
    </dgm:pt>
    <dgm:pt modelId="{198B7048-10B6-43BC-9723-4C0FF0E3A762}" type="parTrans" cxnId="{5D9907F8-71A6-44B6-8063-314947B2C64D}">
      <dgm:prSet/>
      <dgm:spPr/>
      <dgm:t>
        <a:bodyPr/>
        <a:lstStyle/>
        <a:p>
          <a:endParaRPr lang="en-US"/>
        </a:p>
      </dgm:t>
    </dgm:pt>
    <dgm:pt modelId="{68F6EB15-2F71-4B12-9D6C-DA7CE6207C5A}" type="sibTrans" cxnId="{5D9907F8-71A6-44B6-8063-314947B2C64D}">
      <dgm:prSet/>
      <dgm:spPr/>
      <dgm:t>
        <a:bodyPr/>
        <a:lstStyle/>
        <a:p>
          <a:endParaRPr lang="en-US"/>
        </a:p>
      </dgm:t>
    </dgm:pt>
    <dgm:pt modelId="{A070B011-3A50-4671-AFFF-08941011710A}">
      <dgm:prSet phldrT="[Text]"/>
      <dgm:spPr/>
      <dgm:t>
        <a:bodyPr/>
        <a:lstStyle/>
        <a:p>
          <a:endParaRPr lang="en-US"/>
        </a:p>
      </dgm:t>
    </dgm:pt>
    <dgm:pt modelId="{35687DBC-3B28-408D-B641-339C1FE10816}" type="parTrans" cxnId="{1E3A736A-FC6F-45E0-BBDD-AA9A04F63A4B}">
      <dgm:prSet/>
      <dgm:spPr/>
      <dgm:t>
        <a:bodyPr/>
        <a:lstStyle/>
        <a:p>
          <a:endParaRPr lang="en-US"/>
        </a:p>
      </dgm:t>
    </dgm:pt>
    <dgm:pt modelId="{23296F94-787A-451D-9A35-19E1B4BB0D73}" type="sibTrans" cxnId="{1E3A736A-FC6F-45E0-BBDD-AA9A04F63A4B}">
      <dgm:prSet/>
      <dgm:spPr/>
      <dgm:t>
        <a:bodyPr/>
        <a:lstStyle/>
        <a:p>
          <a:endParaRPr lang="en-US"/>
        </a:p>
      </dgm:t>
    </dgm:pt>
    <dgm:pt modelId="{86B4F56C-F4F9-462C-8D93-366DB18CF079}">
      <dgm:prSet phldrT="[Text]"/>
      <dgm:spPr/>
      <dgm:t>
        <a:bodyPr/>
        <a:lstStyle/>
        <a:p>
          <a:endParaRPr lang="en-US"/>
        </a:p>
      </dgm:t>
    </dgm:pt>
    <dgm:pt modelId="{B17FAD7F-2AB1-4F5B-98D7-A3B6B0783D9E}" type="parTrans" cxnId="{FCB56F69-13CC-4FDA-82DE-86381FE6816B}">
      <dgm:prSet/>
      <dgm:spPr/>
      <dgm:t>
        <a:bodyPr/>
        <a:lstStyle/>
        <a:p>
          <a:endParaRPr lang="en-US"/>
        </a:p>
      </dgm:t>
    </dgm:pt>
    <dgm:pt modelId="{F4B35E7B-E9C4-48A2-8940-A67EEA2A5184}" type="sibTrans" cxnId="{FCB56F69-13CC-4FDA-82DE-86381FE6816B}">
      <dgm:prSet/>
      <dgm:spPr/>
      <dgm:t>
        <a:bodyPr/>
        <a:lstStyle/>
        <a:p>
          <a:endParaRPr lang="en-US"/>
        </a:p>
      </dgm:t>
    </dgm:pt>
    <dgm:pt modelId="{75F2CB75-E164-4084-96BF-5DC22B8F0805}">
      <dgm:prSet phldrT="[Text]"/>
      <dgm:spPr/>
      <dgm:t>
        <a:bodyPr/>
        <a:lstStyle/>
        <a:p>
          <a:endParaRPr lang="en-US"/>
        </a:p>
      </dgm:t>
    </dgm:pt>
    <dgm:pt modelId="{207A80EC-B0BD-413D-A8E6-5DB71ED6308A}" type="parTrans" cxnId="{4A59CBB1-7432-4A0F-8C23-C9996B541E5F}">
      <dgm:prSet/>
      <dgm:spPr/>
      <dgm:t>
        <a:bodyPr/>
        <a:lstStyle/>
        <a:p>
          <a:endParaRPr lang="en-US"/>
        </a:p>
      </dgm:t>
    </dgm:pt>
    <dgm:pt modelId="{69181869-9242-4D03-9969-7513CB79A1C8}" type="sibTrans" cxnId="{4A59CBB1-7432-4A0F-8C23-C9996B541E5F}">
      <dgm:prSet/>
      <dgm:spPr/>
      <dgm:t>
        <a:bodyPr/>
        <a:lstStyle/>
        <a:p>
          <a:endParaRPr lang="en-US"/>
        </a:p>
      </dgm:t>
    </dgm:pt>
    <dgm:pt modelId="{90397D8C-D83A-488B-AFE0-3EE33975D768}">
      <dgm:prSet phldrT="[Text]"/>
      <dgm:spPr/>
      <dgm:t>
        <a:bodyPr/>
        <a:lstStyle/>
        <a:p>
          <a:endParaRPr lang="en-US"/>
        </a:p>
      </dgm:t>
    </dgm:pt>
    <dgm:pt modelId="{77E05B4F-076B-434E-B749-0B6F03322A91}" type="parTrans" cxnId="{8095E438-6F70-4160-8C38-4F1AF45997E4}">
      <dgm:prSet/>
      <dgm:spPr/>
      <dgm:t>
        <a:bodyPr/>
        <a:lstStyle/>
        <a:p>
          <a:endParaRPr lang="en-US"/>
        </a:p>
      </dgm:t>
    </dgm:pt>
    <dgm:pt modelId="{8B2DA748-48BD-4E41-849B-DC3F3A34013D}" type="sibTrans" cxnId="{8095E438-6F70-4160-8C38-4F1AF45997E4}">
      <dgm:prSet/>
      <dgm:spPr/>
      <dgm:t>
        <a:bodyPr/>
        <a:lstStyle/>
        <a:p>
          <a:endParaRPr lang="en-US"/>
        </a:p>
      </dgm:t>
    </dgm:pt>
    <dgm:pt modelId="{2D0BB933-851D-4D2A-BB57-C295AD6D48DF}">
      <dgm:prSet phldrT="[Text]"/>
      <dgm:spPr/>
      <dgm:t>
        <a:bodyPr/>
        <a:lstStyle/>
        <a:p>
          <a:endParaRPr lang="en-US"/>
        </a:p>
      </dgm:t>
    </dgm:pt>
    <dgm:pt modelId="{6D756145-B1E7-4450-9949-7CA036B1FBF6}" type="parTrans" cxnId="{887BC6B5-7A30-47FB-8BD2-83FF17017733}">
      <dgm:prSet/>
      <dgm:spPr/>
      <dgm:t>
        <a:bodyPr/>
        <a:lstStyle/>
        <a:p>
          <a:endParaRPr lang="en-US"/>
        </a:p>
      </dgm:t>
    </dgm:pt>
    <dgm:pt modelId="{B859CAAF-243B-420D-A06E-1BD4D0BEB67C}" type="sibTrans" cxnId="{887BC6B5-7A30-47FB-8BD2-83FF17017733}">
      <dgm:prSet/>
      <dgm:spPr/>
      <dgm:t>
        <a:bodyPr/>
        <a:lstStyle/>
        <a:p>
          <a:endParaRPr lang="en-US"/>
        </a:p>
      </dgm:t>
    </dgm:pt>
    <dgm:pt modelId="{FC554764-3CF9-43F1-8DDD-A8F4B1980357}">
      <dgm:prSet phldrT="[Text]"/>
      <dgm:spPr/>
      <dgm:t>
        <a:bodyPr/>
        <a:lstStyle/>
        <a:p>
          <a:endParaRPr lang="en-US"/>
        </a:p>
      </dgm:t>
    </dgm:pt>
    <dgm:pt modelId="{80CBCEE3-E75E-4512-8224-2CAF85343E80}" type="parTrans" cxnId="{52604C3F-3ADA-4616-A8E7-7C872933DADC}">
      <dgm:prSet/>
      <dgm:spPr/>
      <dgm:t>
        <a:bodyPr/>
        <a:lstStyle/>
        <a:p>
          <a:endParaRPr lang="en-US"/>
        </a:p>
      </dgm:t>
    </dgm:pt>
    <dgm:pt modelId="{7B062FD8-0C52-4DC9-90B5-235185979740}" type="sibTrans" cxnId="{52604C3F-3ADA-4616-A8E7-7C872933DADC}">
      <dgm:prSet/>
      <dgm:spPr/>
      <dgm:t>
        <a:bodyPr/>
        <a:lstStyle/>
        <a:p>
          <a:endParaRPr lang="en-US"/>
        </a:p>
      </dgm:t>
    </dgm:pt>
    <dgm:pt modelId="{FF37E4EE-3189-4638-B2B2-47B95AF58EC5}">
      <dgm:prSet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To register: Must get signature of Professor Davis at the meeting</a:t>
          </a:r>
          <a:endParaRPr lang="en-US" sz="1400" dirty="0">
            <a:solidFill>
              <a:schemeClr val="bg1"/>
            </a:solidFill>
          </a:endParaRPr>
        </a:p>
      </dgm:t>
    </dgm:pt>
    <dgm:pt modelId="{04EFDC44-034A-46B2-AF7B-5B8F929EF2E2}" type="parTrans" cxnId="{AF6EAF40-0FF9-496C-AC68-A6946B56D0A8}">
      <dgm:prSet/>
      <dgm:spPr/>
      <dgm:t>
        <a:bodyPr/>
        <a:lstStyle/>
        <a:p>
          <a:endParaRPr lang="en-US"/>
        </a:p>
      </dgm:t>
    </dgm:pt>
    <dgm:pt modelId="{D6EE83E4-1E74-4153-80FD-36695E054935}" type="sibTrans" cxnId="{AF6EAF40-0FF9-496C-AC68-A6946B56D0A8}">
      <dgm:prSet/>
      <dgm:spPr/>
      <dgm:t>
        <a:bodyPr/>
        <a:lstStyle/>
        <a:p>
          <a:endParaRPr lang="en-US"/>
        </a:p>
      </dgm:t>
    </dgm:pt>
    <dgm:pt modelId="{553B7A45-5798-4DD0-9BCE-3F288F3976B0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>
              <a:solidFill>
                <a:schemeClr val="bg1"/>
              </a:solidFill>
            </a:rPr>
            <a:t>At Metro Center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b="1" i="1" dirty="0" smtClean="0">
              <a:solidFill>
                <a:schemeClr val="bg1"/>
              </a:solidFill>
            </a:rPr>
            <a:t>In Class:</a:t>
          </a:r>
          <a:r>
            <a:rPr lang="en-US" dirty="0" smtClean="0">
              <a:solidFill>
                <a:schemeClr val="bg1"/>
              </a:solidFill>
            </a:rPr>
            <a:t>, we meet for </a:t>
          </a:r>
          <a:r>
            <a:rPr lang="en-US" b="1" dirty="0" smtClean="0">
              <a:solidFill>
                <a:schemeClr val="bg1"/>
              </a:solidFill>
            </a:rPr>
            <a:t>two three- hour class sessions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b="1" dirty="0" smtClean="0">
              <a:solidFill>
                <a:schemeClr val="bg1"/>
              </a:solidFill>
            </a:rPr>
            <a:t>(May 23 and 25)</a:t>
          </a:r>
          <a:r>
            <a:rPr lang="en-US" dirty="0" smtClean="0">
              <a:solidFill>
                <a:schemeClr val="bg1"/>
              </a:solidFill>
            </a:rPr>
            <a:t> at the beginning of summer semester. </a:t>
          </a:r>
          <a:endParaRPr lang="en-US" dirty="0">
            <a:solidFill>
              <a:schemeClr val="bg1"/>
            </a:solidFill>
          </a:endParaRPr>
        </a:p>
      </dgm:t>
    </dgm:pt>
    <dgm:pt modelId="{64A03B64-3B60-4F3F-A1FE-D126E78F32E3}" type="parTrans" cxnId="{BB138E9B-0DD7-46AF-9561-991956E52073}">
      <dgm:prSet/>
      <dgm:spPr/>
      <dgm:t>
        <a:bodyPr/>
        <a:lstStyle/>
        <a:p>
          <a:endParaRPr lang="en-US"/>
        </a:p>
      </dgm:t>
    </dgm:pt>
    <dgm:pt modelId="{32D08F93-ADC6-4619-976D-0A1B9FCDB147}" type="sibTrans" cxnId="{BB138E9B-0DD7-46AF-9561-991956E52073}">
      <dgm:prSet/>
      <dgm:spPr/>
      <dgm:t>
        <a:bodyPr/>
        <a:lstStyle/>
        <a:p>
          <a:endParaRPr lang="en-US"/>
        </a:p>
      </dgm:t>
    </dgm:pt>
    <dgm:pt modelId="{EDA4FE9A-3517-45D1-AD91-57CEB7058999}" type="pres">
      <dgm:prSet presAssocID="{8278DD74-10F4-4F2F-A7A6-DCB89EDC735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DEAF41-C082-4168-B6CA-D2A70C9F15A7}" type="pres">
      <dgm:prSet presAssocID="{8278DD74-10F4-4F2F-A7A6-DCB89EDC735A}" presName="axisShape" presStyleLbl="bgShp" presStyleIdx="0" presStyleCnt="1"/>
      <dgm:spPr/>
    </dgm:pt>
    <dgm:pt modelId="{B3BC5330-DC97-427D-B020-91EF7275E710}" type="pres">
      <dgm:prSet presAssocID="{8278DD74-10F4-4F2F-A7A6-DCB89EDC735A}" presName="rect1" presStyleLbl="node1" presStyleIdx="0" presStyleCnt="4" custLinFactNeighborX="-685" custLinFactNeighborY="5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B08D67-E757-43C3-8AAF-0C2A8829AEDA}" type="pres">
      <dgm:prSet presAssocID="{8278DD74-10F4-4F2F-A7A6-DCB89EDC735A}" presName="rect2" presStyleLbl="node1" presStyleIdx="1" presStyleCnt="4" custLinFactNeighborX="-332" custLinFactNeighborY="5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50073-63AB-416A-9260-73E73F32679D}" type="pres">
      <dgm:prSet presAssocID="{8278DD74-10F4-4F2F-A7A6-DCB89EDC735A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6B8E3-E097-4E8D-9338-904F93ABE655}" type="pres">
      <dgm:prSet presAssocID="{8278DD74-10F4-4F2F-A7A6-DCB89EDC735A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9E23AB-9269-4C50-8F41-548183344ADA}" type="presOf" srcId="{8278DD74-10F4-4F2F-A7A6-DCB89EDC735A}" destId="{EDA4FE9A-3517-45D1-AD91-57CEB7058999}" srcOrd="0" destOrd="0" presId="urn:microsoft.com/office/officeart/2005/8/layout/matrix2"/>
    <dgm:cxn modelId="{B7C87E09-837A-4794-9DAF-162BB128983C}" srcId="{8278DD74-10F4-4F2F-A7A6-DCB89EDC735A}" destId="{3D51B2BF-2C62-43CB-83DD-7CEB4D234422}" srcOrd="0" destOrd="0" parTransId="{8487FFA8-061C-49A8-9FD3-DD63556E08DA}" sibTransId="{4F61F779-201C-4AA3-8DD4-C38F2F2409F4}"/>
    <dgm:cxn modelId="{BB138E9B-0DD7-46AF-9561-991956E52073}" srcId="{8278DD74-10F4-4F2F-A7A6-DCB89EDC735A}" destId="{553B7A45-5798-4DD0-9BCE-3F288F3976B0}" srcOrd="2" destOrd="0" parTransId="{64A03B64-3B60-4F3F-A1FE-D126E78F32E3}" sibTransId="{32D08F93-ADC6-4619-976D-0A1B9FCDB147}"/>
    <dgm:cxn modelId="{F8D83A76-D814-4370-836A-B967F4F5AEA4}" type="presOf" srcId="{234D19D6-62CA-40EB-9481-04BD4E0FE4BA}" destId="{25B08D67-E757-43C3-8AAF-0C2A8829AEDA}" srcOrd="0" destOrd="0" presId="urn:microsoft.com/office/officeart/2005/8/layout/matrix2"/>
    <dgm:cxn modelId="{FCB56F69-13CC-4FDA-82DE-86381FE6816B}" srcId="{8278DD74-10F4-4F2F-A7A6-DCB89EDC735A}" destId="{86B4F56C-F4F9-462C-8D93-366DB18CF079}" srcOrd="5" destOrd="0" parTransId="{B17FAD7F-2AB1-4F5B-98D7-A3B6B0783D9E}" sibTransId="{F4B35E7B-E9C4-48A2-8940-A67EEA2A5184}"/>
    <dgm:cxn modelId="{8095E438-6F70-4160-8C38-4F1AF45997E4}" srcId="{A070B011-3A50-4671-AFFF-08941011710A}" destId="{90397D8C-D83A-488B-AFE0-3EE33975D768}" srcOrd="1" destOrd="0" parTransId="{77E05B4F-076B-434E-B749-0B6F03322A91}" sibTransId="{8B2DA748-48BD-4E41-849B-DC3F3A34013D}"/>
    <dgm:cxn modelId="{5D9907F8-71A6-44B6-8063-314947B2C64D}" srcId="{8278DD74-10F4-4F2F-A7A6-DCB89EDC735A}" destId="{234D19D6-62CA-40EB-9481-04BD4E0FE4BA}" srcOrd="1" destOrd="0" parTransId="{198B7048-10B6-43BC-9723-4C0FF0E3A762}" sibTransId="{68F6EB15-2F71-4B12-9D6C-DA7CE6207C5A}"/>
    <dgm:cxn modelId="{52604C3F-3ADA-4616-A8E7-7C872933DADC}" srcId="{86B4F56C-F4F9-462C-8D93-366DB18CF079}" destId="{FC554764-3CF9-43F1-8DDD-A8F4B1980357}" srcOrd="1" destOrd="0" parTransId="{80CBCEE3-E75E-4512-8224-2CAF85343E80}" sibTransId="{7B062FD8-0C52-4DC9-90B5-235185979740}"/>
    <dgm:cxn modelId="{1E3A736A-FC6F-45E0-BBDD-AA9A04F63A4B}" srcId="{8278DD74-10F4-4F2F-A7A6-DCB89EDC735A}" destId="{A070B011-3A50-4671-AFFF-08941011710A}" srcOrd="4" destOrd="0" parTransId="{35687DBC-3B28-408D-B641-339C1FE10816}" sibTransId="{23296F94-787A-451D-9A35-19E1B4BB0D73}"/>
    <dgm:cxn modelId="{AF6EAF40-0FF9-496C-AC68-A6946B56D0A8}" srcId="{8278DD74-10F4-4F2F-A7A6-DCB89EDC735A}" destId="{FF37E4EE-3189-4638-B2B2-47B95AF58EC5}" srcOrd="3" destOrd="0" parTransId="{04EFDC44-034A-46B2-AF7B-5B8F929EF2E2}" sibTransId="{D6EE83E4-1E74-4153-80FD-36695E054935}"/>
    <dgm:cxn modelId="{55DD9F52-8BBF-41D3-9092-668BD3988E92}" type="presOf" srcId="{553B7A45-5798-4DD0-9BCE-3F288F3976B0}" destId="{2E650073-63AB-416A-9260-73E73F32679D}" srcOrd="0" destOrd="0" presId="urn:microsoft.com/office/officeart/2005/8/layout/matrix2"/>
    <dgm:cxn modelId="{4A59CBB1-7432-4A0F-8C23-C9996B541E5F}" srcId="{A070B011-3A50-4671-AFFF-08941011710A}" destId="{75F2CB75-E164-4084-96BF-5DC22B8F0805}" srcOrd="0" destOrd="0" parTransId="{207A80EC-B0BD-413D-A8E6-5DB71ED6308A}" sibTransId="{69181869-9242-4D03-9969-7513CB79A1C8}"/>
    <dgm:cxn modelId="{E004123B-FA0D-4239-B23D-99BF3A6BC5E1}" type="presOf" srcId="{FF37E4EE-3189-4638-B2B2-47B95AF58EC5}" destId="{6DB6B8E3-E097-4E8D-9338-904F93ABE655}" srcOrd="0" destOrd="0" presId="urn:microsoft.com/office/officeart/2005/8/layout/matrix2"/>
    <dgm:cxn modelId="{2912A66C-3BD2-43F1-9858-437023D15553}" type="presOf" srcId="{3D51B2BF-2C62-43CB-83DD-7CEB4D234422}" destId="{B3BC5330-DC97-427D-B020-91EF7275E710}" srcOrd="0" destOrd="0" presId="urn:microsoft.com/office/officeart/2005/8/layout/matrix2"/>
    <dgm:cxn modelId="{887BC6B5-7A30-47FB-8BD2-83FF17017733}" srcId="{86B4F56C-F4F9-462C-8D93-366DB18CF079}" destId="{2D0BB933-851D-4D2A-BB57-C295AD6D48DF}" srcOrd="0" destOrd="0" parTransId="{6D756145-B1E7-4450-9949-7CA036B1FBF6}" sibTransId="{B859CAAF-243B-420D-A06E-1BD4D0BEB67C}"/>
    <dgm:cxn modelId="{C6257178-78B6-468E-9159-EC5383096B51}" type="presParOf" srcId="{EDA4FE9A-3517-45D1-AD91-57CEB7058999}" destId="{99DEAF41-C082-4168-B6CA-D2A70C9F15A7}" srcOrd="0" destOrd="0" presId="urn:microsoft.com/office/officeart/2005/8/layout/matrix2"/>
    <dgm:cxn modelId="{9DAF97A1-D89C-4CA5-A6FA-81BB7810299B}" type="presParOf" srcId="{EDA4FE9A-3517-45D1-AD91-57CEB7058999}" destId="{B3BC5330-DC97-427D-B020-91EF7275E710}" srcOrd="1" destOrd="0" presId="urn:microsoft.com/office/officeart/2005/8/layout/matrix2"/>
    <dgm:cxn modelId="{2EC0EB63-60CB-4576-9B16-A041A47530FB}" type="presParOf" srcId="{EDA4FE9A-3517-45D1-AD91-57CEB7058999}" destId="{25B08D67-E757-43C3-8AAF-0C2A8829AEDA}" srcOrd="2" destOrd="0" presId="urn:microsoft.com/office/officeart/2005/8/layout/matrix2"/>
    <dgm:cxn modelId="{0D04CB84-EE19-4C82-A0BA-1937A8052AD5}" type="presParOf" srcId="{EDA4FE9A-3517-45D1-AD91-57CEB7058999}" destId="{2E650073-63AB-416A-9260-73E73F32679D}" srcOrd="3" destOrd="0" presId="urn:microsoft.com/office/officeart/2005/8/layout/matrix2"/>
    <dgm:cxn modelId="{61CEE3DC-B8EF-4260-91C7-4E8D6D77977A}" type="presParOf" srcId="{EDA4FE9A-3517-45D1-AD91-57CEB7058999}" destId="{6DB6B8E3-E097-4E8D-9338-904F93ABE65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BD246-933C-4A35-AAFF-4142A5DF3B6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A84D29-D2F9-4E0A-BBA5-4F45E6A8729F}">
      <dgm:prSet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Organizational meeting</a:t>
          </a:r>
        </a:p>
        <a:p>
          <a:pPr algn="ctr"/>
          <a:r>
            <a:rPr lang="en-US" b="1" dirty="0" smtClean="0"/>
            <a:t> April 24, 2017 </a:t>
          </a:r>
          <a:endParaRPr lang="en-US" b="1" dirty="0"/>
        </a:p>
      </dgm:t>
    </dgm:pt>
    <dgm:pt modelId="{31B16B15-1D2B-48E3-8790-ADFF220CB679}" type="parTrans" cxnId="{DDA2FFBF-07E2-463E-9935-B2F4EA12A1AF}">
      <dgm:prSet/>
      <dgm:spPr/>
      <dgm:t>
        <a:bodyPr/>
        <a:lstStyle/>
        <a:p>
          <a:endParaRPr lang="en-US"/>
        </a:p>
      </dgm:t>
    </dgm:pt>
    <dgm:pt modelId="{213C0D0D-4330-4D23-9377-6E991D3C3FC5}" type="sibTrans" cxnId="{DDA2FFBF-07E2-463E-9935-B2F4EA12A1AF}">
      <dgm:prSet/>
      <dgm:spPr/>
      <dgm:t>
        <a:bodyPr/>
        <a:lstStyle/>
        <a:p>
          <a:endParaRPr lang="en-US"/>
        </a:p>
      </dgm:t>
    </dgm:pt>
    <dgm:pt modelId="{698DBEFB-19AA-43E8-9158-2B4D2FDE2173}">
      <dgm:prSet/>
      <dgm:spPr/>
      <dgm:t>
        <a:bodyPr/>
        <a:lstStyle/>
        <a:p>
          <a:pPr algn="ctr"/>
          <a:r>
            <a:rPr lang="en-US" b="1" dirty="0" smtClean="0">
              <a:solidFill>
                <a:schemeClr val="bg1"/>
              </a:solidFill>
            </a:rPr>
            <a:t>Room 228C Hewitt union</a:t>
          </a:r>
          <a:endParaRPr lang="en-US" dirty="0">
            <a:solidFill>
              <a:schemeClr val="bg1"/>
            </a:solidFill>
          </a:endParaRPr>
        </a:p>
      </dgm:t>
    </dgm:pt>
    <dgm:pt modelId="{72EDA83F-EB3D-4633-B0C3-56522DA005D5}" type="parTrans" cxnId="{D12491E3-B3E4-45C8-94CF-C37186B442A1}">
      <dgm:prSet/>
      <dgm:spPr/>
      <dgm:t>
        <a:bodyPr/>
        <a:lstStyle/>
        <a:p>
          <a:endParaRPr lang="en-US"/>
        </a:p>
      </dgm:t>
    </dgm:pt>
    <dgm:pt modelId="{B236CB78-2CFE-4A36-9145-C7023B1B347B}" type="sibTrans" cxnId="{D12491E3-B3E4-45C8-94CF-C37186B442A1}">
      <dgm:prSet/>
      <dgm:spPr/>
      <dgm:t>
        <a:bodyPr/>
        <a:lstStyle/>
        <a:p>
          <a:endParaRPr lang="en-US"/>
        </a:p>
      </dgm:t>
    </dgm:pt>
    <dgm:pt modelId="{62327A60-C841-49B9-9FF9-0682104F4C4F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Contact: Dr. Davis  </a:t>
          </a:r>
          <a:r>
            <a:rPr lang="en-US" b="1" dirty="0" smtClean="0">
              <a:hlinkClick xmlns:r="http://schemas.openxmlformats.org/officeDocument/2006/relationships" r:id="rId1"/>
            </a:rPr>
            <a:t>rdeborah.davis@oswego.edu</a:t>
          </a:r>
          <a:endParaRPr lang="en-US" dirty="0"/>
        </a:p>
      </dgm:t>
    </dgm:pt>
    <dgm:pt modelId="{86D0FCB6-A627-42B3-9242-7D4D748633AB}" type="parTrans" cxnId="{69A69854-CB11-4F59-BA92-2553841BF62D}">
      <dgm:prSet/>
      <dgm:spPr/>
      <dgm:t>
        <a:bodyPr/>
        <a:lstStyle/>
        <a:p>
          <a:endParaRPr lang="en-US"/>
        </a:p>
      </dgm:t>
    </dgm:pt>
    <dgm:pt modelId="{B88CA196-317F-4C26-8C6B-3FA110AA5794}" type="sibTrans" cxnId="{69A69854-CB11-4F59-BA92-2553841BF62D}">
      <dgm:prSet/>
      <dgm:spPr/>
      <dgm:t>
        <a:bodyPr/>
        <a:lstStyle/>
        <a:p>
          <a:endParaRPr lang="en-US"/>
        </a:p>
      </dgm:t>
    </dgm:pt>
    <dgm:pt modelId="{AACBD537-EC23-4745-8059-E1D8577903A3}">
      <dgm:prSet/>
      <dgm:spPr/>
      <dgm:t>
        <a:bodyPr/>
        <a:lstStyle/>
        <a:p>
          <a:pPr algn="ctr"/>
          <a:r>
            <a:rPr lang="en-US" b="1" dirty="0" smtClean="0"/>
            <a:t>Practicum in Huntington K-8 school May 30– June 10th</a:t>
          </a:r>
          <a:endParaRPr lang="en-US" dirty="0"/>
        </a:p>
      </dgm:t>
    </dgm:pt>
    <dgm:pt modelId="{DBC1BC15-4CF1-4F22-AD18-18F54C80FBA9}" type="parTrans" cxnId="{33462F91-3C76-4F45-AFC7-DDC2D59C9461}">
      <dgm:prSet/>
      <dgm:spPr/>
      <dgm:t>
        <a:bodyPr/>
        <a:lstStyle/>
        <a:p>
          <a:endParaRPr lang="en-US"/>
        </a:p>
      </dgm:t>
    </dgm:pt>
    <dgm:pt modelId="{AD5E22C6-33F4-4109-989C-A91FFAF43947}" type="sibTrans" cxnId="{33462F91-3C76-4F45-AFC7-DDC2D59C9461}">
      <dgm:prSet/>
      <dgm:spPr/>
      <dgm:t>
        <a:bodyPr/>
        <a:lstStyle/>
        <a:p>
          <a:endParaRPr lang="en-US"/>
        </a:p>
      </dgm:t>
    </dgm:pt>
    <dgm:pt modelId="{C353A053-8876-472C-897F-FCDB07FA3F71}" type="pres">
      <dgm:prSet presAssocID="{6B8BD246-933C-4A35-AAFF-4142A5DF3B6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CFBB5B6-E916-44F3-A14A-BA661342DD41}" type="pres">
      <dgm:prSet presAssocID="{6B8BD246-933C-4A35-AAFF-4142A5DF3B68}" presName="Name1" presStyleCnt="0"/>
      <dgm:spPr/>
    </dgm:pt>
    <dgm:pt modelId="{69CD73C7-09F9-4537-AD25-A128EE398316}" type="pres">
      <dgm:prSet presAssocID="{6B8BD246-933C-4A35-AAFF-4142A5DF3B68}" presName="cycle" presStyleCnt="0"/>
      <dgm:spPr/>
    </dgm:pt>
    <dgm:pt modelId="{79774A19-E1C0-427E-9FEA-55A55678C914}" type="pres">
      <dgm:prSet presAssocID="{6B8BD246-933C-4A35-AAFF-4142A5DF3B68}" presName="srcNode" presStyleLbl="node1" presStyleIdx="0" presStyleCnt="4"/>
      <dgm:spPr/>
    </dgm:pt>
    <dgm:pt modelId="{945CEEC6-F332-4691-B77A-47AD6967381A}" type="pres">
      <dgm:prSet presAssocID="{6B8BD246-933C-4A35-AAFF-4142A5DF3B68}" presName="conn" presStyleLbl="parChTrans1D2" presStyleIdx="0" presStyleCnt="1"/>
      <dgm:spPr/>
      <dgm:t>
        <a:bodyPr/>
        <a:lstStyle/>
        <a:p>
          <a:endParaRPr lang="en-US"/>
        </a:p>
      </dgm:t>
    </dgm:pt>
    <dgm:pt modelId="{B362E4FC-5BC9-4372-AF1A-C52E50895F9C}" type="pres">
      <dgm:prSet presAssocID="{6B8BD246-933C-4A35-AAFF-4142A5DF3B68}" presName="extraNode" presStyleLbl="node1" presStyleIdx="0" presStyleCnt="4"/>
      <dgm:spPr/>
    </dgm:pt>
    <dgm:pt modelId="{03E69DA7-BB30-45AA-8E53-875F51623ADA}" type="pres">
      <dgm:prSet presAssocID="{6B8BD246-933C-4A35-AAFF-4142A5DF3B68}" presName="dstNode" presStyleLbl="node1" presStyleIdx="0" presStyleCnt="4"/>
      <dgm:spPr/>
    </dgm:pt>
    <dgm:pt modelId="{3C3534C4-D7FA-4DDC-B395-A44B0634DBCF}" type="pres">
      <dgm:prSet presAssocID="{62327A60-C841-49B9-9FF9-0682104F4C4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56FE31-2993-46F8-A586-9915872D53D4}" type="pres">
      <dgm:prSet presAssocID="{62327A60-C841-49B9-9FF9-0682104F4C4F}" presName="accent_1" presStyleCnt="0"/>
      <dgm:spPr/>
    </dgm:pt>
    <dgm:pt modelId="{46663F7B-0C57-4FD8-BD78-009C535A1980}" type="pres">
      <dgm:prSet presAssocID="{62327A60-C841-49B9-9FF9-0682104F4C4F}" presName="accentRepeatNode" presStyleLbl="solidFgAcc1" presStyleIdx="0" presStyleCnt="4"/>
      <dgm:spPr/>
    </dgm:pt>
    <dgm:pt modelId="{D5500DD7-7568-497E-8DF5-C8238E6008C5}" type="pres">
      <dgm:prSet presAssocID="{EFA84D29-D2F9-4E0A-BBA5-4F45E6A8729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99FDC-87DA-4455-95A3-2FBD477322C7}" type="pres">
      <dgm:prSet presAssocID="{EFA84D29-D2F9-4E0A-BBA5-4F45E6A8729F}" presName="accent_2" presStyleCnt="0"/>
      <dgm:spPr/>
    </dgm:pt>
    <dgm:pt modelId="{DA2B56AD-25C5-45D0-955A-E89F8DA5BE92}" type="pres">
      <dgm:prSet presAssocID="{EFA84D29-D2F9-4E0A-BBA5-4F45E6A8729F}" presName="accentRepeatNode" presStyleLbl="solidFgAcc1" presStyleIdx="1" presStyleCnt="4"/>
      <dgm:spPr/>
    </dgm:pt>
    <dgm:pt modelId="{D115DA8C-3307-4743-B788-601971CFC2E8}" type="pres">
      <dgm:prSet presAssocID="{698DBEFB-19AA-43E8-9158-2B4D2FDE2173}" presName="text_3" presStyleLbl="node1" presStyleIdx="2" presStyleCnt="4" custScaleX="96852" custLinFactNeighborX="1282" custLinFactNeighborY="-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C2B66-131E-443F-9C5B-C9C883EA5094}" type="pres">
      <dgm:prSet presAssocID="{698DBEFB-19AA-43E8-9158-2B4D2FDE2173}" presName="accent_3" presStyleCnt="0"/>
      <dgm:spPr/>
    </dgm:pt>
    <dgm:pt modelId="{6131B8B9-628F-40FE-8760-AAA7F5A6D3AC}" type="pres">
      <dgm:prSet presAssocID="{698DBEFB-19AA-43E8-9158-2B4D2FDE2173}" presName="accentRepeatNode" presStyleLbl="solidFgAcc1" presStyleIdx="2" presStyleCnt="4"/>
      <dgm:spPr/>
    </dgm:pt>
    <dgm:pt modelId="{4FD69220-E5D6-4808-A487-50D0FC441508}" type="pres">
      <dgm:prSet presAssocID="{AACBD537-EC23-4745-8059-E1D8577903A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3D01E-A93F-47EB-A2B5-5D2DAE1404DF}" type="pres">
      <dgm:prSet presAssocID="{AACBD537-EC23-4745-8059-E1D8577903A3}" presName="accent_4" presStyleCnt="0"/>
      <dgm:spPr/>
    </dgm:pt>
    <dgm:pt modelId="{D4072AE4-360B-48D5-8DE3-26040A7972C0}" type="pres">
      <dgm:prSet presAssocID="{AACBD537-EC23-4745-8059-E1D8577903A3}" presName="accentRepeatNode" presStyleLbl="solidFgAcc1" presStyleIdx="3" presStyleCnt="4"/>
      <dgm:spPr/>
    </dgm:pt>
  </dgm:ptLst>
  <dgm:cxnLst>
    <dgm:cxn modelId="{D12491E3-B3E4-45C8-94CF-C37186B442A1}" srcId="{6B8BD246-933C-4A35-AAFF-4142A5DF3B68}" destId="{698DBEFB-19AA-43E8-9158-2B4D2FDE2173}" srcOrd="2" destOrd="0" parTransId="{72EDA83F-EB3D-4633-B0C3-56522DA005D5}" sibTransId="{B236CB78-2CFE-4A36-9145-C7023B1B347B}"/>
    <dgm:cxn modelId="{D0299987-EBD3-49E8-A411-9D8AE30FB11A}" type="presOf" srcId="{EFA84D29-D2F9-4E0A-BBA5-4F45E6A8729F}" destId="{D5500DD7-7568-497E-8DF5-C8238E6008C5}" srcOrd="0" destOrd="0" presId="urn:microsoft.com/office/officeart/2008/layout/VerticalCurvedList"/>
    <dgm:cxn modelId="{33462F91-3C76-4F45-AFC7-DDC2D59C9461}" srcId="{6B8BD246-933C-4A35-AAFF-4142A5DF3B68}" destId="{AACBD537-EC23-4745-8059-E1D8577903A3}" srcOrd="3" destOrd="0" parTransId="{DBC1BC15-4CF1-4F22-AD18-18F54C80FBA9}" sibTransId="{AD5E22C6-33F4-4109-989C-A91FFAF43947}"/>
    <dgm:cxn modelId="{79ED7C1B-488F-4D7C-AC28-996D91733BBB}" type="presOf" srcId="{698DBEFB-19AA-43E8-9158-2B4D2FDE2173}" destId="{D115DA8C-3307-4743-B788-601971CFC2E8}" srcOrd="0" destOrd="0" presId="urn:microsoft.com/office/officeart/2008/layout/VerticalCurvedList"/>
    <dgm:cxn modelId="{DDA2FFBF-07E2-463E-9935-B2F4EA12A1AF}" srcId="{6B8BD246-933C-4A35-AAFF-4142A5DF3B68}" destId="{EFA84D29-D2F9-4E0A-BBA5-4F45E6A8729F}" srcOrd="1" destOrd="0" parTransId="{31B16B15-1D2B-48E3-8790-ADFF220CB679}" sibTransId="{213C0D0D-4330-4D23-9377-6E991D3C3FC5}"/>
    <dgm:cxn modelId="{027700FF-4F4A-4ECF-B49B-7801C42FFF32}" type="presOf" srcId="{6B8BD246-933C-4A35-AAFF-4142A5DF3B68}" destId="{C353A053-8876-472C-897F-FCDB07FA3F71}" srcOrd="0" destOrd="0" presId="urn:microsoft.com/office/officeart/2008/layout/VerticalCurvedList"/>
    <dgm:cxn modelId="{CE9F38A5-F3B2-4821-844B-486E50E8E3F2}" type="presOf" srcId="{62327A60-C841-49B9-9FF9-0682104F4C4F}" destId="{3C3534C4-D7FA-4DDC-B395-A44B0634DBCF}" srcOrd="0" destOrd="0" presId="urn:microsoft.com/office/officeart/2008/layout/VerticalCurvedList"/>
    <dgm:cxn modelId="{69A69854-CB11-4F59-BA92-2553841BF62D}" srcId="{6B8BD246-933C-4A35-AAFF-4142A5DF3B68}" destId="{62327A60-C841-49B9-9FF9-0682104F4C4F}" srcOrd="0" destOrd="0" parTransId="{86D0FCB6-A627-42B3-9242-7D4D748633AB}" sibTransId="{B88CA196-317F-4C26-8C6B-3FA110AA5794}"/>
    <dgm:cxn modelId="{0D34FFE1-8766-403E-99EA-2B4F861F4038}" type="presOf" srcId="{B88CA196-317F-4C26-8C6B-3FA110AA5794}" destId="{945CEEC6-F332-4691-B77A-47AD6967381A}" srcOrd="0" destOrd="0" presId="urn:microsoft.com/office/officeart/2008/layout/VerticalCurvedList"/>
    <dgm:cxn modelId="{BCB0B375-2C25-4129-870E-2522D6BB8189}" type="presOf" srcId="{AACBD537-EC23-4745-8059-E1D8577903A3}" destId="{4FD69220-E5D6-4808-A487-50D0FC441508}" srcOrd="0" destOrd="0" presId="urn:microsoft.com/office/officeart/2008/layout/VerticalCurvedList"/>
    <dgm:cxn modelId="{2DFD50D0-22F1-481B-AB41-AE06779D2CE0}" type="presParOf" srcId="{C353A053-8876-472C-897F-FCDB07FA3F71}" destId="{DCFBB5B6-E916-44F3-A14A-BA661342DD41}" srcOrd="0" destOrd="0" presId="urn:microsoft.com/office/officeart/2008/layout/VerticalCurvedList"/>
    <dgm:cxn modelId="{22171591-0AB5-4D35-966E-8B2E1E5BBEB4}" type="presParOf" srcId="{DCFBB5B6-E916-44F3-A14A-BA661342DD41}" destId="{69CD73C7-09F9-4537-AD25-A128EE398316}" srcOrd="0" destOrd="0" presId="urn:microsoft.com/office/officeart/2008/layout/VerticalCurvedList"/>
    <dgm:cxn modelId="{B9C5E604-904F-4BF7-9A0E-591658A20CEB}" type="presParOf" srcId="{69CD73C7-09F9-4537-AD25-A128EE398316}" destId="{79774A19-E1C0-427E-9FEA-55A55678C914}" srcOrd="0" destOrd="0" presId="urn:microsoft.com/office/officeart/2008/layout/VerticalCurvedList"/>
    <dgm:cxn modelId="{4210DB2B-AC8A-47B7-BF81-5AD138F9FBD1}" type="presParOf" srcId="{69CD73C7-09F9-4537-AD25-A128EE398316}" destId="{945CEEC6-F332-4691-B77A-47AD6967381A}" srcOrd="1" destOrd="0" presId="urn:microsoft.com/office/officeart/2008/layout/VerticalCurvedList"/>
    <dgm:cxn modelId="{60761780-5E39-4771-84A9-23D13847EC9F}" type="presParOf" srcId="{69CD73C7-09F9-4537-AD25-A128EE398316}" destId="{B362E4FC-5BC9-4372-AF1A-C52E50895F9C}" srcOrd="2" destOrd="0" presId="urn:microsoft.com/office/officeart/2008/layout/VerticalCurvedList"/>
    <dgm:cxn modelId="{4BF0C388-9D36-433D-895D-FA8F82D6AD73}" type="presParOf" srcId="{69CD73C7-09F9-4537-AD25-A128EE398316}" destId="{03E69DA7-BB30-45AA-8E53-875F51623ADA}" srcOrd="3" destOrd="0" presId="urn:microsoft.com/office/officeart/2008/layout/VerticalCurvedList"/>
    <dgm:cxn modelId="{08593749-2C19-428D-8B68-51300F7ED785}" type="presParOf" srcId="{DCFBB5B6-E916-44F3-A14A-BA661342DD41}" destId="{3C3534C4-D7FA-4DDC-B395-A44B0634DBCF}" srcOrd="1" destOrd="0" presId="urn:microsoft.com/office/officeart/2008/layout/VerticalCurvedList"/>
    <dgm:cxn modelId="{59353921-1314-4372-B806-A46F75921EA0}" type="presParOf" srcId="{DCFBB5B6-E916-44F3-A14A-BA661342DD41}" destId="{6A56FE31-2993-46F8-A586-9915872D53D4}" srcOrd="2" destOrd="0" presId="urn:microsoft.com/office/officeart/2008/layout/VerticalCurvedList"/>
    <dgm:cxn modelId="{155A3744-2A59-4A20-ABAF-79ED5234AB77}" type="presParOf" srcId="{6A56FE31-2993-46F8-A586-9915872D53D4}" destId="{46663F7B-0C57-4FD8-BD78-009C535A1980}" srcOrd="0" destOrd="0" presId="urn:microsoft.com/office/officeart/2008/layout/VerticalCurvedList"/>
    <dgm:cxn modelId="{5826D8E6-F164-458F-B390-E1DDAEA0A303}" type="presParOf" srcId="{DCFBB5B6-E916-44F3-A14A-BA661342DD41}" destId="{D5500DD7-7568-497E-8DF5-C8238E6008C5}" srcOrd="3" destOrd="0" presId="urn:microsoft.com/office/officeart/2008/layout/VerticalCurvedList"/>
    <dgm:cxn modelId="{C41CFE95-2875-4130-8EC0-8716E4587D98}" type="presParOf" srcId="{DCFBB5B6-E916-44F3-A14A-BA661342DD41}" destId="{FB399FDC-87DA-4455-95A3-2FBD477322C7}" srcOrd="4" destOrd="0" presId="urn:microsoft.com/office/officeart/2008/layout/VerticalCurvedList"/>
    <dgm:cxn modelId="{8254B4B1-B8DD-46C7-BF2E-5A4A1EEA5B44}" type="presParOf" srcId="{FB399FDC-87DA-4455-95A3-2FBD477322C7}" destId="{DA2B56AD-25C5-45D0-955A-E89F8DA5BE92}" srcOrd="0" destOrd="0" presId="urn:microsoft.com/office/officeart/2008/layout/VerticalCurvedList"/>
    <dgm:cxn modelId="{4E53251D-46F6-40F6-8E31-A660A690F2F5}" type="presParOf" srcId="{DCFBB5B6-E916-44F3-A14A-BA661342DD41}" destId="{D115DA8C-3307-4743-B788-601971CFC2E8}" srcOrd="5" destOrd="0" presId="urn:microsoft.com/office/officeart/2008/layout/VerticalCurvedList"/>
    <dgm:cxn modelId="{5D934F02-1F06-41D9-A936-FF1778099053}" type="presParOf" srcId="{DCFBB5B6-E916-44F3-A14A-BA661342DD41}" destId="{06AC2B66-131E-443F-9C5B-C9C883EA5094}" srcOrd="6" destOrd="0" presId="urn:microsoft.com/office/officeart/2008/layout/VerticalCurvedList"/>
    <dgm:cxn modelId="{3A70DA69-5AA8-4DA3-BB44-58F0933D1E96}" type="presParOf" srcId="{06AC2B66-131E-443F-9C5B-C9C883EA5094}" destId="{6131B8B9-628F-40FE-8760-AAA7F5A6D3AC}" srcOrd="0" destOrd="0" presId="urn:microsoft.com/office/officeart/2008/layout/VerticalCurvedList"/>
    <dgm:cxn modelId="{3ED5ED65-64CC-45F3-BAC9-0227DE5DE70B}" type="presParOf" srcId="{DCFBB5B6-E916-44F3-A14A-BA661342DD41}" destId="{4FD69220-E5D6-4808-A487-50D0FC441508}" srcOrd="7" destOrd="0" presId="urn:microsoft.com/office/officeart/2008/layout/VerticalCurvedList"/>
    <dgm:cxn modelId="{6D4462D4-816C-494B-B504-3D206D702EEC}" type="presParOf" srcId="{DCFBB5B6-E916-44F3-A14A-BA661342DD41}" destId="{9833D01E-A93F-47EB-A2B5-5D2DAE1404DF}" srcOrd="8" destOrd="0" presId="urn:microsoft.com/office/officeart/2008/layout/VerticalCurvedList"/>
    <dgm:cxn modelId="{15DD2CC7-BCDA-4A77-B8F3-205F929BCBAC}" type="presParOf" srcId="{9833D01E-A93F-47EB-A2B5-5D2DAE1404DF}" destId="{D4072AE4-360B-48D5-8DE3-26040A7972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EAF41-C082-4168-B6CA-D2A70C9F15A7}">
      <dsp:nvSpPr>
        <dsp:cNvPr id="0" name=""/>
        <dsp:cNvSpPr/>
      </dsp:nvSpPr>
      <dsp:spPr>
        <a:xfrm>
          <a:off x="1851818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3BC5330-DC97-427D-B020-91EF7275E710}">
      <dsp:nvSpPr>
        <dsp:cNvPr id="0" name=""/>
        <dsp:cNvSpPr/>
      </dsp:nvSpPr>
      <dsp:spPr>
        <a:xfrm>
          <a:off x="2133604" y="304796"/>
          <a:ext cx="1810385" cy="18103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Organizational meeting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April 24, 2017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bg1"/>
              </a:solidFill>
            </a:rPr>
            <a:t>Room 228C Hewitt union</a:t>
          </a:r>
          <a:endParaRPr lang="en-US" sz="1300" b="1" kern="1200" dirty="0">
            <a:solidFill>
              <a:schemeClr val="bg1"/>
            </a:solidFill>
          </a:endParaRPr>
        </a:p>
      </dsp:txBody>
      <dsp:txXfrm>
        <a:off x="2221980" y="393172"/>
        <a:ext cx="1633633" cy="1633633"/>
      </dsp:txXfrm>
    </dsp:sp>
    <dsp:sp modelId="{25B08D67-E757-43C3-8AAF-0C2A8829AEDA}">
      <dsp:nvSpPr>
        <dsp:cNvPr id="0" name=""/>
        <dsp:cNvSpPr/>
      </dsp:nvSpPr>
      <dsp:spPr>
        <a:xfrm>
          <a:off x="4267198" y="304796"/>
          <a:ext cx="1810385" cy="18103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1" kern="1200" dirty="0" smtClean="0">
              <a:solidFill>
                <a:schemeClr val="bg1"/>
              </a:solidFill>
            </a:rPr>
            <a:t>Field Placement: </a:t>
          </a:r>
          <a:r>
            <a:rPr lang="en-US" sz="1300" kern="1200" dirty="0" smtClean="0">
              <a:solidFill>
                <a:schemeClr val="bg1"/>
              </a:solidFill>
            </a:rPr>
            <a:t>Along with these class sessions, you will spend three weeks at Huntington school in Syracuse. We also have </a:t>
          </a:r>
          <a:r>
            <a:rPr lang="en-US" sz="1300" b="1" kern="1200" dirty="0" smtClean="0">
              <a:solidFill>
                <a:schemeClr val="bg1"/>
              </a:solidFill>
            </a:rPr>
            <a:t>class each week in Huntington</a:t>
          </a:r>
          <a:r>
            <a:rPr lang="en-US" sz="1300" kern="1200" dirty="0" smtClean="0">
              <a:solidFill>
                <a:schemeClr val="bg1"/>
              </a:solidFill>
            </a:rPr>
            <a:t>. 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355574" y="393172"/>
        <a:ext cx="1633633" cy="1633633"/>
      </dsp:txXfrm>
    </dsp:sp>
    <dsp:sp modelId="{2E650073-63AB-416A-9260-73E73F32679D}">
      <dsp:nvSpPr>
        <dsp:cNvPr id="0" name=""/>
        <dsp:cNvSpPr/>
      </dsp:nvSpPr>
      <dsp:spPr>
        <a:xfrm>
          <a:off x="2146006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>
              <a:solidFill>
                <a:schemeClr val="bg1"/>
              </a:solidFill>
            </a:rPr>
            <a:t>At Metro Center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1" kern="1200" dirty="0" smtClean="0">
              <a:solidFill>
                <a:schemeClr val="bg1"/>
              </a:solidFill>
            </a:rPr>
            <a:t>In Class:</a:t>
          </a:r>
          <a:r>
            <a:rPr lang="en-US" sz="1300" kern="1200" dirty="0" smtClean="0">
              <a:solidFill>
                <a:schemeClr val="bg1"/>
              </a:solidFill>
            </a:rPr>
            <a:t>, we meet for </a:t>
          </a:r>
          <a:r>
            <a:rPr lang="en-US" sz="1300" b="1" kern="1200" dirty="0" smtClean="0">
              <a:solidFill>
                <a:schemeClr val="bg1"/>
              </a:solidFill>
            </a:rPr>
            <a:t>two three- hour class sessions</a:t>
          </a:r>
          <a:r>
            <a:rPr lang="en-US" sz="1300" kern="1200" dirty="0" smtClean="0">
              <a:solidFill>
                <a:schemeClr val="bg1"/>
              </a:solidFill>
            </a:rPr>
            <a:t> </a:t>
          </a:r>
          <a:r>
            <a:rPr lang="en-US" sz="1300" b="1" kern="1200" dirty="0" smtClean="0">
              <a:solidFill>
                <a:schemeClr val="bg1"/>
              </a:solidFill>
            </a:rPr>
            <a:t>(May 23 and 25)</a:t>
          </a:r>
          <a:r>
            <a:rPr lang="en-US" sz="1300" kern="1200" dirty="0" smtClean="0">
              <a:solidFill>
                <a:schemeClr val="bg1"/>
              </a:solidFill>
            </a:rPr>
            <a:t> at the beginning of summer semester. 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2234382" y="2509766"/>
        <a:ext cx="1633633" cy="1633633"/>
      </dsp:txXfrm>
    </dsp:sp>
    <dsp:sp modelId="{6DB6B8E3-E097-4E8D-9338-904F93ABE655}">
      <dsp:nvSpPr>
        <dsp:cNvPr id="0" name=""/>
        <dsp:cNvSpPr/>
      </dsp:nvSpPr>
      <dsp:spPr>
        <a:xfrm>
          <a:off x="4273208" y="2421390"/>
          <a:ext cx="1810385" cy="18103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satMod val="15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shade val="8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5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</a:rPr>
            <a:t>To register: Must get signature of Professor Davis at the meeting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4361584" y="2509766"/>
        <a:ext cx="1633633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7FFEE4-4A8C-4EF6-87B2-F4E802178BD4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6505C8-6E27-40BE-9D71-ECD91AC1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4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663A-5A09-470A-8CA2-108EEA1DD31B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C286-B2FE-44AC-8F25-02BBF4E9D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eaLnBrk="1" latinLnBrk="0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mailto:rdeborah.davis@oswego.edu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effectLst/>
              </a:rPr>
              <a:t>EDU 381/581</a:t>
            </a:r>
            <a:r>
              <a:rPr lang="en-US" sz="2000" dirty="0">
                <a:effectLst/>
              </a:rPr>
              <a:t> </a:t>
            </a:r>
            <a:r>
              <a:rPr lang="en-US" sz="2000" b="1" dirty="0" smtClean="0">
                <a:effectLst/>
              </a:rPr>
              <a:t>Immersion in URBAN EDUCATION </a:t>
            </a:r>
            <a:r>
              <a:rPr lang="en-US" sz="2000" dirty="0" smtClean="0">
                <a:effectLst/>
              </a:rPr>
              <a:t>- </a:t>
            </a:r>
            <a:r>
              <a:rPr lang="en-US" sz="2000" dirty="0">
                <a:effectLst/>
              </a:rPr>
              <a:t>SUMMER SESSION </a:t>
            </a:r>
            <a:r>
              <a:rPr lang="en-US" sz="2000" b="1" dirty="0">
                <a:effectLst/>
              </a:rPr>
              <a:t>2017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US" sz="2000" dirty="0" smtClean="0">
                <a:effectLst/>
              </a:rPr>
              <a:t>Placement in </a:t>
            </a:r>
            <a:r>
              <a:rPr lang="en-US" sz="2000" b="1" dirty="0" smtClean="0">
                <a:effectLst/>
              </a:rPr>
              <a:t>Huntington </a:t>
            </a:r>
            <a:r>
              <a:rPr lang="en-US" sz="2000" b="1" dirty="0">
                <a:effectLst/>
              </a:rPr>
              <a:t>K-8 School, Syracuse, NY</a:t>
            </a:r>
            <a:br>
              <a:rPr lang="en-US" sz="2000" b="1" dirty="0">
                <a:effectLst/>
              </a:rPr>
            </a:br>
            <a:r>
              <a:rPr lang="en-US" sz="2000" b="1" dirty="0">
                <a:effectLst/>
              </a:rPr>
              <a:t>May 23 - June 16, 2017</a:t>
            </a:r>
            <a:endParaRPr lang="en-US" sz="2000" dirty="0"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4402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6204466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Contact: Dr. Davis  </a:t>
            </a:r>
            <a:r>
              <a:rPr lang="en-US" sz="2400" b="1" u="sng" dirty="0" smtClean="0">
                <a:hlinkClick r:id="rId7"/>
              </a:rPr>
              <a:t>rdeborah.davis@oswego.edu</a:t>
            </a: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b="1" dirty="0" smtClean="0"/>
              <a:t>For </a:t>
            </a:r>
            <a:r>
              <a:rPr lang="en-US" sz="2400" b="1" dirty="0"/>
              <a:t>Application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4351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EDU 381/581</a:t>
            </a:r>
            <a:br>
              <a:rPr lang="en-US" sz="2800" dirty="0" smtClean="0"/>
            </a:br>
            <a:r>
              <a:rPr lang="en-US" sz="2800" dirty="0" smtClean="0"/>
              <a:t>Immersion in Urban Education</a:t>
            </a:r>
            <a:br>
              <a:rPr lang="en-US" sz="2800" dirty="0" smtClean="0"/>
            </a:br>
            <a:r>
              <a:rPr lang="en-US" sz="2800" dirty="0" smtClean="0"/>
              <a:t>SUMMER SESSION - </a:t>
            </a:r>
            <a:r>
              <a:rPr lang="en-US" sz="2800" dirty="0" smtClean="0">
                <a:effectLst/>
                <a:latin typeface="Cambria"/>
                <a:ea typeface="Times New Roman"/>
                <a:cs typeface="Times New Roman"/>
              </a:rPr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344235"/>
              </p:ext>
            </p:extLst>
          </p:nvPr>
        </p:nvGraphicFramePr>
        <p:xfrm>
          <a:off x="3810000" y="1600200"/>
          <a:ext cx="48768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28600" y="1433041"/>
            <a:ext cx="3429000" cy="54229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en-US" sz="2400" b="1" dirty="0" smtClean="0"/>
              <a:t>May </a:t>
            </a:r>
            <a:r>
              <a:rPr lang="en-US" sz="2400" b="1" dirty="0"/>
              <a:t>23 - June 16, 2017</a:t>
            </a:r>
            <a:endParaRPr lang="en-US" sz="2400" dirty="0"/>
          </a:p>
          <a:p>
            <a:pPr algn="ctr"/>
            <a:r>
              <a:rPr lang="en-US" sz="2000" b="1" dirty="0">
                <a:latin typeface="Goudy Old Style"/>
              </a:rPr>
              <a:t>Huntington K-8 School, Syracuse, NY</a:t>
            </a:r>
          </a:p>
          <a:p>
            <a:endParaRPr lang="en-US" dirty="0" smtClean="0"/>
          </a:p>
          <a:p>
            <a:r>
              <a:rPr lang="en-US" sz="1600" b="1" i="1" dirty="0" smtClean="0"/>
              <a:t>In </a:t>
            </a:r>
            <a:r>
              <a:rPr lang="en-US" sz="1600" b="1" i="1" dirty="0"/>
              <a:t>Class: </a:t>
            </a:r>
            <a:r>
              <a:rPr lang="en-US" sz="1600" i="1" dirty="0"/>
              <a:t> </a:t>
            </a:r>
            <a:r>
              <a:rPr lang="en-US" sz="1600" dirty="0"/>
              <a:t>At Metro Center, we meet for </a:t>
            </a:r>
            <a:r>
              <a:rPr lang="en-US" sz="1600" b="1" dirty="0"/>
              <a:t>two three- hour class sessions</a:t>
            </a:r>
            <a:r>
              <a:rPr lang="en-US" sz="1600" dirty="0"/>
              <a:t> </a:t>
            </a:r>
            <a:r>
              <a:rPr lang="en-US" sz="1600" b="1" dirty="0"/>
              <a:t>(May 23 and 25) </a:t>
            </a:r>
            <a:r>
              <a:rPr lang="en-US" sz="1600" dirty="0"/>
              <a:t>the beginning of summer semester. </a:t>
            </a:r>
            <a:r>
              <a:rPr lang="en-US" sz="1600" dirty="0" smtClean="0"/>
              <a:t>Also, we </a:t>
            </a:r>
            <a:r>
              <a:rPr lang="en-US" sz="1600" dirty="0"/>
              <a:t>will </a:t>
            </a:r>
            <a:r>
              <a:rPr lang="en-US" sz="1600" dirty="0" smtClean="0"/>
              <a:t>meet </a:t>
            </a:r>
            <a:r>
              <a:rPr lang="en-US" sz="1600" dirty="0"/>
              <a:t>for </a:t>
            </a:r>
            <a:r>
              <a:rPr lang="en-US" sz="1600" b="1" dirty="0"/>
              <a:t>half-day class sessions </a:t>
            </a:r>
            <a:r>
              <a:rPr lang="en-US" sz="1600" b="1" dirty="0" smtClean="0"/>
              <a:t>each week in Huntington  School.</a:t>
            </a:r>
          </a:p>
          <a:p>
            <a:endParaRPr lang="en-US" sz="1600" b="1" i="1" dirty="0" smtClean="0"/>
          </a:p>
          <a:p>
            <a:r>
              <a:rPr lang="en-US" sz="1600" b="1" i="1" dirty="0" smtClean="0"/>
              <a:t>Field </a:t>
            </a:r>
            <a:r>
              <a:rPr lang="en-US" sz="1600" b="1" i="1" dirty="0"/>
              <a:t>Placement: </a:t>
            </a:r>
            <a:r>
              <a:rPr lang="en-US" sz="1600" dirty="0"/>
              <a:t>Along with these class sessions, you will spend three weeks at Huntington school in Syracuse. </a:t>
            </a:r>
            <a:r>
              <a:rPr lang="en-US" sz="1600" dirty="0" smtClean="0"/>
              <a:t>In-class </a:t>
            </a:r>
            <a:r>
              <a:rPr lang="en-US" sz="1600" dirty="0"/>
              <a:t>activities will include small and large group discussion, presentations and individual work. </a:t>
            </a:r>
          </a:p>
          <a:p>
            <a:r>
              <a:rPr lang="en-US" sz="1600" dirty="0" smtClean="0"/>
              <a:t>We will </a:t>
            </a:r>
            <a:r>
              <a:rPr lang="en-US" sz="1600" dirty="0"/>
              <a:t>have </a:t>
            </a:r>
            <a:r>
              <a:rPr lang="en-US" sz="1600" b="1" dirty="0" smtClean="0"/>
              <a:t>class </a:t>
            </a:r>
            <a:r>
              <a:rPr lang="en-US" sz="1600" b="1" dirty="0"/>
              <a:t>(Tues and Thurs) during each of the three week </a:t>
            </a:r>
            <a:r>
              <a:rPr lang="en-US" sz="1600" b="1" dirty="0" smtClean="0"/>
              <a:t>s during field </a:t>
            </a:r>
            <a:r>
              <a:rPr lang="en-US" sz="1600" b="1" dirty="0"/>
              <a:t>placements.</a:t>
            </a:r>
            <a:r>
              <a:rPr lang="en-US" sz="1600" dirty="0"/>
              <a:t>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2318468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950B21A-33C6-45F7-BE22-C777C84A11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MatrixDiagram</Template>
  <TotalTime>0</TotalTime>
  <Words>236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Corbel</vt:lpstr>
      <vt:lpstr>Goudy Old Style</vt:lpstr>
      <vt:lpstr>Times New Roman</vt:lpstr>
      <vt:lpstr>MatrixDiagram</vt:lpstr>
      <vt:lpstr>EDU 381/581 Immersion in URBAN EDUCATION - SUMMER SESSION 2017 Placement in Huntington K-8 School, Syracuse, NY May 23 - June 16, 2017</vt:lpstr>
      <vt:lpstr>EDU 381/581 Immersion in Urban Education SUMMER SESSION - 2017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2017-04-03T20:32:45Z</dcterms:created>
  <dcterms:modified xsi:type="dcterms:W3CDTF">2017-04-06T13:15:01Z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TC101743281033</vt:lpwstr>
  </property>
</Properties>
</file>