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Suit Up 2018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JC Penney’s at Destiny USA</a:t>
            </a:r>
            <a:endParaRPr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651154-9597-C441-BBA2-E0DE4ABED4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8"/>
    </mc:Choice>
    <mc:Fallback>
      <p:transition spd="slow" advTm="2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8200" y="152400"/>
            <a:ext cx="645159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D7B890-3F5D-F840-A5CD-59A4602895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9"/>
    </mc:Choice>
    <mc:Fallback>
      <p:transition spd="slow" advTm="3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8839202" cy="477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3CFDF8-8541-E142-8370-1C141209EA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9"/>
    </mc:Choice>
    <mc:Fallback>
      <p:transition spd="slow" advTm="4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250" y="152400"/>
            <a:ext cx="645159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04EE54-AAD5-5547-8898-E45E79513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7"/>
    </mc:Choice>
    <mc:Fallback>
      <p:transition spd="slow" advTm="4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6200" y="57150"/>
            <a:ext cx="645159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F3C5D3-1DD6-3440-9641-200FB99D92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0"/>
    </mc:Choice>
    <mc:Fallback>
      <p:transition spd="slow" advTm="4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2125" y="57150"/>
            <a:ext cx="645159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D46878-AFCD-EC47-87D3-088B0E377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3"/>
    </mc:Choice>
    <mc:Fallback>
      <p:transition spd="slow" advTm="4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4775" y="70750"/>
            <a:ext cx="4157057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232658-FD0D-044D-BF07-AE08E5545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0"/>
    </mc:Choice>
    <mc:Fallback>
      <p:transition spd="slow" advTm="4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8500" y="152400"/>
            <a:ext cx="645159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D8A3D9-19A7-A444-ACDB-411075A6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7"/>
    </mc:Choice>
    <mc:Fallback>
      <p:transition spd="slow" advTm="4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6200" y="152400"/>
            <a:ext cx="645159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927130-9768-B14E-A6F8-3E9DD41611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9"/>
    </mc:Choice>
    <mc:Fallback>
      <p:transition spd="slow" advTm="3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Macintosh PowerPoint</Application>
  <PresentationFormat>On-screen Show (16:9)</PresentationFormat>
  <Paragraphs>2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Suit Up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Suit Up 2018</dc:title>
  <cp:lastModifiedBy>Microsoft Office User</cp:lastModifiedBy>
  <cp:revision>3</cp:revision>
  <dcterms:modified xsi:type="dcterms:W3CDTF">2018-02-20T18:05:32Z</dcterms:modified>
</cp:coreProperties>
</file>